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2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4" r:id="rId24"/>
    <p:sldId id="279" r:id="rId25"/>
    <p:sldId id="280" r:id="rId26"/>
    <p:sldId id="281" r:id="rId27"/>
    <p:sldId id="282" r:id="rId28"/>
    <p:sldId id="283" r:id="rId29"/>
  </p:sldIdLst>
  <p:sldSz cx="6624638" cy="6624638"/>
  <p:notesSz cx="6858000" cy="9144000"/>
  <p:defaultTextStyle>
    <a:defPPr>
      <a:defRPr lang="en-US"/>
    </a:defPPr>
    <a:lvl1pPr marL="0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1pPr>
    <a:lvl2pPr marL="317980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2pPr>
    <a:lvl3pPr marL="635958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3pPr>
    <a:lvl4pPr marL="953938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4pPr>
    <a:lvl5pPr marL="1271917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5pPr>
    <a:lvl6pPr marL="1589897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6pPr>
    <a:lvl7pPr marL="1907877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7pPr>
    <a:lvl8pPr marL="2225855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8pPr>
    <a:lvl9pPr marL="2543835" algn="l" defTabSz="635958" rtl="0" eaLnBrk="1" latinLnBrk="0" hangingPunct="1">
      <a:defRPr sz="12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63FD62-D062-40E6-BD0F-3A46B2E0533B}" v="3" dt="2024-01-17T16:59:09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571"/>
    <p:restoredTop sz="94694"/>
  </p:normalViewPr>
  <p:slideViewPr>
    <p:cSldViewPr snapToGrid="0">
      <p:cViewPr varScale="1">
        <p:scale>
          <a:sx n="79" d="100"/>
          <a:sy n="79" d="100"/>
        </p:scale>
        <p:origin x="14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51" y="2057936"/>
            <a:ext cx="5630943" cy="14200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3699" y="3753964"/>
            <a:ext cx="4637247" cy="16929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919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83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757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67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59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515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43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35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302" y="4256947"/>
            <a:ext cx="5630943" cy="1315726"/>
          </a:xfrm>
        </p:spPr>
        <p:txBody>
          <a:bodyPr anchor="t"/>
          <a:lstStyle>
            <a:lvl1pPr algn="l">
              <a:defRPr sz="3429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302" y="2807807"/>
            <a:ext cx="5630943" cy="1449139"/>
          </a:xfrm>
        </p:spPr>
        <p:txBody>
          <a:bodyPr anchor="b"/>
          <a:lstStyle>
            <a:lvl1pPr marL="0" indent="0">
              <a:buNone/>
              <a:defRPr sz="1713">
                <a:solidFill>
                  <a:schemeClr val="tx1">
                    <a:tint val="75000"/>
                  </a:schemeClr>
                </a:solidFill>
              </a:defRPr>
            </a:lvl1pPr>
            <a:lvl2pPr marL="39192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2pPr>
            <a:lvl3pPr marL="783845" indent="0">
              <a:buNone/>
              <a:defRPr sz="1332">
                <a:solidFill>
                  <a:schemeClr val="tx1">
                    <a:tint val="75000"/>
                  </a:schemeClr>
                </a:solidFill>
              </a:defRPr>
            </a:lvl3pPr>
            <a:lvl4pPr marL="117576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4pPr>
            <a:lvl5pPr marL="1567690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5pPr>
            <a:lvl6pPr marL="1959612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6pPr>
            <a:lvl7pPr marL="2351534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7pPr>
            <a:lvl8pPr marL="274345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8pPr>
            <a:lvl9pPr marL="3135377" indent="0">
              <a:buNone/>
              <a:defRPr sz="11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1232" y="1545752"/>
            <a:ext cx="2925882" cy="4371956"/>
          </a:xfrm>
        </p:spPr>
        <p:txBody>
          <a:bodyPr/>
          <a:lstStyle>
            <a:lvl1pPr>
              <a:defRPr sz="2475"/>
            </a:lvl1pPr>
            <a:lvl2pPr>
              <a:defRPr sz="2094"/>
            </a:lvl2pPr>
            <a:lvl3pPr>
              <a:defRPr sz="171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67526" y="1545752"/>
            <a:ext cx="2925882" cy="4371956"/>
          </a:xfrm>
        </p:spPr>
        <p:txBody>
          <a:bodyPr/>
          <a:lstStyle>
            <a:lvl1pPr>
              <a:defRPr sz="2475"/>
            </a:lvl1pPr>
            <a:lvl2pPr>
              <a:defRPr sz="2094"/>
            </a:lvl2pPr>
            <a:lvl3pPr>
              <a:defRPr sz="1713"/>
            </a:lvl3pPr>
            <a:lvl4pPr>
              <a:defRPr sz="1524"/>
            </a:lvl4pPr>
            <a:lvl5pPr>
              <a:defRPr sz="1524"/>
            </a:lvl5pPr>
            <a:lvl6pPr>
              <a:defRPr sz="1524"/>
            </a:lvl6pPr>
            <a:lvl7pPr>
              <a:defRPr sz="1524"/>
            </a:lvl7pPr>
            <a:lvl8pPr>
              <a:defRPr sz="1524"/>
            </a:lvl8pPr>
            <a:lvl9pPr>
              <a:defRPr sz="15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234" y="1482879"/>
            <a:ext cx="2927033" cy="617992"/>
          </a:xfrm>
        </p:spPr>
        <p:txBody>
          <a:bodyPr anchor="b"/>
          <a:lstStyle>
            <a:lvl1pPr marL="0" indent="0">
              <a:buNone/>
              <a:defRPr sz="2094" b="1"/>
            </a:lvl1pPr>
            <a:lvl2pPr marL="391922" indent="0">
              <a:buNone/>
              <a:defRPr sz="1713" b="1"/>
            </a:lvl2pPr>
            <a:lvl3pPr marL="783845" indent="0">
              <a:buNone/>
              <a:defRPr sz="1524" b="1"/>
            </a:lvl3pPr>
            <a:lvl4pPr marL="1175767" indent="0">
              <a:buNone/>
              <a:defRPr sz="1332" b="1"/>
            </a:lvl4pPr>
            <a:lvl5pPr marL="1567690" indent="0">
              <a:buNone/>
              <a:defRPr sz="1332" b="1"/>
            </a:lvl5pPr>
            <a:lvl6pPr marL="1959612" indent="0">
              <a:buNone/>
              <a:defRPr sz="1332" b="1"/>
            </a:lvl6pPr>
            <a:lvl7pPr marL="2351534" indent="0">
              <a:buNone/>
              <a:defRPr sz="1332" b="1"/>
            </a:lvl7pPr>
            <a:lvl8pPr marL="2743457" indent="0">
              <a:buNone/>
              <a:defRPr sz="1332" b="1"/>
            </a:lvl8pPr>
            <a:lvl9pPr marL="3135377" indent="0">
              <a:buNone/>
              <a:defRPr sz="13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234" y="2100869"/>
            <a:ext cx="2927033" cy="3816835"/>
          </a:xfrm>
        </p:spPr>
        <p:txBody>
          <a:bodyPr/>
          <a:lstStyle>
            <a:lvl1pPr>
              <a:defRPr sz="2094"/>
            </a:lvl1pPr>
            <a:lvl2pPr>
              <a:defRPr sz="1713"/>
            </a:lvl2pPr>
            <a:lvl3pPr>
              <a:defRPr sz="1524"/>
            </a:lvl3pPr>
            <a:lvl4pPr>
              <a:defRPr sz="1332"/>
            </a:lvl4pPr>
            <a:lvl5pPr>
              <a:defRPr sz="1332"/>
            </a:lvl5pPr>
            <a:lvl6pPr>
              <a:defRPr sz="1332"/>
            </a:lvl6pPr>
            <a:lvl7pPr>
              <a:defRPr sz="1332"/>
            </a:lvl7pPr>
            <a:lvl8pPr>
              <a:defRPr sz="1332"/>
            </a:lvl8pPr>
            <a:lvl9pPr>
              <a:defRPr sz="13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5227" y="1482879"/>
            <a:ext cx="2928182" cy="617992"/>
          </a:xfrm>
        </p:spPr>
        <p:txBody>
          <a:bodyPr anchor="b"/>
          <a:lstStyle>
            <a:lvl1pPr marL="0" indent="0">
              <a:buNone/>
              <a:defRPr sz="2094" b="1"/>
            </a:lvl1pPr>
            <a:lvl2pPr marL="391922" indent="0">
              <a:buNone/>
              <a:defRPr sz="1713" b="1"/>
            </a:lvl2pPr>
            <a:lvl3pPr marL="783845" indent="0">
              <a:buNone/>
              <a:defRPr sz="1524" b="1"/>
            </a:lvl3pPr>
            <a:lvl4pPr marL="1175767" indent="0">
              <a:buNone/>
              <a:defRPr sz="1332" b="1"/>
            </a:lvl4pPr>
            <a:lvl5pPr marL="1567690" indent="0">
              <a:buNone/>
              <a:defRPr sz="1332" b="1"/>
            </a:lvl5pPr>
            <a:lvl6pPr marL="1959612" indent="0">
              <a:buNone/>
              <a:defRPr sz="1332" b="1"/>
            </a:lvl6pPr>
            <a:lvl7pPr marL="2351534" indent="0">
              <a:buNone/>
              <a:defRPr sz="1332" b="1"/>
            </a:lvl7pPr>
            <a:lvl8pPr marL="2743457" indent="0">
              <a:buNone/>
              <a:defRPr sz="1332" b="1"/>
            </a:lvl8pPr>
            <a:lvl9pPr marL="3135377" indent="0">
              <a:buNone/>
              <a:defRPr sz="133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65227" y="2100869"/>
            <a:ext cx="2928182" cy="3816835"/>
          </a:xfrm>
        </p:spPr>
        <p:txBody>
          <a:bodyPr/>
          <a:lstStyle>
            <a:lvl1pPr>
              <a:defRPr sz="2094"/>
            </a:lvl1pPr>
            <a:lvl2pPr>
              <a:defRPr sz="1713"/>
            </a:lvl2pPr>
            <a:lvl3pPr>
              <a:defRPr sz="1524"/>
            </a:lvl3pPr>
            <a:lvl4pPr>
              <a:defRPr sz="1332"/>
            </a:lvl4pPr>
            <a:lvl5pPr>
              <a:defRPr sz="1332"/>
            </a:lvl5pPr>
            <a:lvl6pPr>
              <a:defRPr sz="1332"/>
            </a:lvl6pPr>
            <a:lvl7pPr>
              <a:defRPr sz="1332"/>
            </a:lvl7pPr>
            <a:lvl8pPr>
              <a:defRPr sz="1332"/>
            </a:lvl8pPr>
            <a:lvl9pPr>
              <a:defRPr sz="133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235" y="263758"/>
            <a:ext cx="2179460" cy="1122508"/>
          </a:xfrm>
        </p:spPr>
        <p:txBody>
          <a:bodyPr anchor="b"/>
          <a:lstStyle>
            <a:lvl1pPr algn="l">
              <a:defRPr sz="171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049" y="263761"/>
            <a:ext cx="3703358" cy="5653944"/>
          </a:xfrm>
        </p:spPr>
        <p:txBody>
          <a:bodyPr/>
          <a:lstStyle>
            <a:lvl1pPr>
              <a:defRPr sz="2667"/>
            </a:lvl1pPr>
            <a:lvl2pPr>
              <a:defRPr sz="2475"/>
            </a:lvl2pPr>
            <a:lvl3pPr>
              <a:defRPr sz="2094"/>
            </a:lvl3pPr>
            <a:lvl4pPr>
              <a:defRPr sz="1713"/>
            </a:lvl4pPr>
            <a:lvl5pPr>
              <a:defRPr sz="1713"/>
            </a:lvl5pPr>
            <a:lvl6pPr>
              <a:defRPr sz="1713"/>
            </a:lvl6pPr>
            <a:lvl7pPr>
              <a:defRPr sz="1713"/>
            </a:lvl7pPr>
            <a:lvl8pPr>
              <a:defRPr sz="1713"/>
            </a:lvl8pPr>
            <a:lvl9pPr>
              <a:defRPr sz="17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235" y="1386269"/>
            <a:ext cx="2179460" cy="4531437"/>
          </a:xfrm>
        </p:spPr>
        <p:txBody>
          <a:bodyPr/>
          <a:lstStyle>
            <a:lvl1pPr marL="0" indent="0">
              <a:buNone/>
              <a:defRPr sz="1143"/>
            </a:lvl1pPr>
            <a:lvl2pPr marL="391922" indent="0">
              <a:buNone/>
              <a:defRPr sz="951"/>
            </a:lvl2pPr>
            <a:lvl3pPr marL="783845" indent="0">
              <a:buNone/>
              <a:defRPr sz="951"/>
            </a:lvl3pPr>
            <a:lvl4pPr marL="1175767" indent="0">
              <a:buNone/>
              <a:defRPr sz="762"/>
            </a:lvl4pPr>
            <a:lvl5pPr marL="1567690" indent="0">
              <a:buNone/>
              <a:defRPr sz="762"/>
            </a:lvl5pPr>
            <a:lvl6pPr marL="1959612" indent="0">
              <a:buNone/>
              <a:defRPr sz="762"/>
            </a:lvl6pPr>
            <a:lvl7pPr marL="2351534" indent="0">
              <a:buNone/>
              <a:defRPr sz="762"/>
            </a:lvl7pPr>
            <a:lvl8pPr marL="2743457" indent="0">
              <a:buNone/>
              <a:defRPr sz="762"/>
            </a:lvl8pPr>
            <a:lvl9pPr marL="3135377" indent="0">
              <a:buNone/>
              <a:defRPr sz="7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8476" y="4637250"/>
            <a:ext cx="3974783" cy="547452"/>
          </a:xfrm>
        </p:spPr>
        <p:txBody>
          <a:bodyPr anchor="b"/>
          <a:lstStyle>
            <a:lvl1pPr algn="l">
              <a:defRPr sz="1713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98476" y="591925"/>
            <a:ext cx="3974783" cy="3974783"/>
          </a:xfrm>
        </p:spPr>
        <p:txBody>
          <a:bodyPr/>
          <a:lstStyle>
            <a:lvl1pPr marL="0" indent="0">
              <a:buNone/>
              <a:defRPr sz="2667"/>
            </a:lvl1pPr>
            <a:lvl2pPr marL="391922" indent="0">
              <a:buNone/>
              <a:defRPr sz="2475"/>
            </a:lvl2pPr>
            <a:lvl3pPr marL="783845" indent="0">
              <a:buNone/>
              <a:defRPr sz="2094"/>
            </a:lvl3pPr>
            <a:lvl4pPr marL="1175767" indent="0">
              <a:buNone/>
              <a:defRPr sz="1713"/>
            </a:lvl4pPr>
            <a:lvl5pPr marL="1567690" indent="0">
              <a:buNone/>
              <a:defRPr sz="1713"/>
            </a:lvl5pPr>
            <a:lvl6pPr marL="1959612" indent="0">
              <a:buNone/>
              <a:defRPr sz="1713"/>
            </a:lvl6pPr>
            <a:lvl7pPr marL="2351534" indent="0">
              <a:buNone/>
              <a:defRPr sz="1713"/>
            </a:lvl7pPr>
            <a:lvl8pPr marL="2743457" indent="0">
              <a:buNone/>
              <a:defRPr sz="1713"/>
            </a:lvl8pPr>
            <a:lvl9pPr marL="3135377" indent="0">
              <a:buNone/>
              <a:defRPr sz="1713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8476" y="5184703"/>
            <a:ext cx="3974783" cy="777475"/>
          </a:xfrm>
        </p:spPr>
        <p:txBody>
          <a:bodyPr/>
          <a:lstStyle>
            <a:lvl1pPr marL="0" indent="0">
              <a:buNone/>
              <a:defRPr sz="1143"/>
            </a:lvl1pPr>
            <a:lvl2pPr marL="391922" indent="0">
              <a:buNone/>
              <a:defRPr sz="951"/>
            </a:lvl2pPr>
            <a:lvl3pPr marL="783845" indent="0">
              <a:buNone/>
              <a:defRPr sz="951"/>
            </a:lvl3pPr>
            <a:lvl4pPr marL="1175767" indent="0">
              <a:buNone/>
              <a:defRPr sz="762"/>
            </a:lvl4pPr>
            <a:lvl5pPr marL="1567690" indent="0">
              <a:buNone/>
              <a:defRPr sz="762"/>
            </a:lvl5pPr>
            <a:lvl6pPr marL="1959612" indent="0">
              <a:buNone/>
              <a:defRPr sz="762"/>
            </a:lvl6pPr>
            <a:lvl7pPr marL="2351534" indent="0">
              <a:buNone/>
              <a:defRPr sz="762"/>
            </a:lvl7pPr>
            <a:lvl8pPr marL="2743457" indent="0">
              <a:buNone/>
              <a:defRPr sz="762"/>
            </a:lvl8pPr>
            <a:lvl9pPr marL="3135377" indent="0">
              <a:buNone/>
              <a:defRPr sz="76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02862" y="265296"/>
            <a:ext cx="1490544" cy="56524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1233" y="265296"/>
            <a:ext cx="4361220" cy="56524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48" y="1084172"/>
            <a:ext cx="5630942" cy="2306355"/>
          </a:xfrm>
        </p:spPr>
        <p:txBody>
          <a:bodyPr anchor="b"/>
          <a:lstStyle>
            <a:lvl1pPr algn="ctr"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080" y="3479469"/>
            <a:ext cx="4968479" cy="1599420"/>
          </a:xfrm>
        </p:spPr>
        <p:txBody>
          <a:bodyPr/>
          <a:lstStyle>
            <a:lvl1pPr marL="0" indent="0" algn="ctr">
              <a:buNone/>
              <a:defRPr sz="1739"/>
            </a:lvl1pPr>
            <a:lvl2pPr marL="331241" indent="0" algn="ctr">
              <a:buNone/>
              <a:defRPr sz="1449"/>
            </a:lvl2pPr>
            <a:lvl3pPr marL="662483" indent="0" algn="ctr">
              <a:buNone/>
              <a:defRPr sz="1304"/>
            </a:lvl3pPr>
            <a:lvl4pPr marL="993724" indent="0" algn="ctr">
              <a:buNone/>
              <a:defRPr sz="1159"/>
            </a:lvl4pPr>
            <a:lvl5pPr marL="1324966" indent="0" algn="ctr">
              <a:buNone/>
              <a:defRPr sz="1159"/>
            </a:lvl5pPr>
            <a:lvl6pPr marL="1656207" indent="0" algn="ctr">
              <a:buNone/>
              <a:defRPr sz="1159"/>
            </a:lvl6pPr>
            <a:lvl7pPr marL="1987448" indent="0" algn="ctr">
              <a:buNone/>
              <a:defRPr sz="1159"/>
            </a:lvl7pPr>
            <a:lvl8pPr marL="2318690" indent="0" algn="ctr">
              <a:buNone/>
              <a:defRPr sz="1159"/>
            </a:lvl8pPr>
            <a:lvl9pPr marL="2649931" indent="0" algn="ctr">
              <a:buNone/>
              <a:defRPr sz="115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079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50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994" y="1651561"/>
            <a:ext cx="5713750" cy="2755665"/>
          </a:xfrm>
        </p:spPr>
        <p:txBody>
          <a:bodyPr anchor="b"/>
          <a:lstStyle>
            <a:lvl1pPr>
              <a:defRPr sz="434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994" y="4433296"/>
            <a:ext cx="5713750" cy="1449139"/>
          </a:xfrm>
        </p:spPr>
        <p:txBody>
          <a:bodyPr/>
          <a:lstStyle>
            <a:lvl1pPr marL="0" indent="0">
              <a:buNone/>
              <a:defRPr sz="1739">
                <a:solidFill>
                  <a:schemeClr val="tx1"/>
                </a:solidFill>
              </a:defRPr>
            </a:lvl1pPr>
            <a:lvl2pPr marL="331241" indent="0">
              <a:buNone/>
              <a:defRPr sz="1449">
                <a:solidFill>
                  <a:schemeClr val="tx1">
                    <a:tint val="75000"/>
                  </a:schemeClr>
                </a:solidFill>
              </a:defRPr>
            </a:lvl2pPr>
            <a:lvl3pPr marL="662483" indent="0">
              <a:buNone/>
              <a:defRPr sz="1304">
                <a:solidFill>
                  <a:schemeClr val="tx1">
                    <a:tint val="75000"/>
                  </a:schemeClr>
                </a:solidFill>
              </a:defRPr>
            </a:lvl3pPr>
            <a:lvl4pPr marL="993724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4pPr>
            <a:lvl5pPr marL="1324966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5pPr>
            <a:lvl6pPr marL="1656207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6pPr>
            <a:lvl7pPr marL="1987448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7pPr>
            <a:lvl8pPr marL="2318690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8pPr>
            <a:lvl9pPr marL="2649931" indent="0">
              <a:buNone/>
              <a:defRPr sz="11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30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444" y="1763503"/>
            <a:ext cx="2815471" cy="4203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3723" y="1763503"/>
            <a:ext cx="2815471" cy="42032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537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352702"/>
            <a:ext cx="5713750" cy="12804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6307" y="1623957"/>
            <a:ext cx="2802532" cy="795876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307" y="2419833"/>
            <a:ext cx="2802532" cy="35592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53723" y="1623957"/>
            <a:ext cx="2816334" cy="795876"/>
          </a:xfrm>
        </p:spPr>
        <p:txBody>
          <a:bodyPr anchor="b"/>
          <a:lstStyle>
            <a:lvl1pPr marL="0" indent="0">
              <a:buNone/>
              <a:defRPr sz="1739" b="1"/>
            </a:lvl1pPr>
            <a:lvl2pPr marL="331241" indent="0">
              <a:buNone/>
              <a:defRPr sz="1449" b="1"/>
            </a:lvl2pPr>
            <a:lvl3pPr marL="662483" indent="0">
              <a:buNone/>
              <a:defRPr sz="1304" b="1"/>
            </a:lvl3pPr>
            <a:lvl4pPr marL="993724" indent="0">
              <a:buNone/>
              <a:defRPr sz="1159" b="1"/>
            </a:lvl4pPr>
            <a:lvl5pPr marL="1324966" indent="0">
              <a:buNone/>
              <a:defRPr sz="1159" b="1"/>
            </a:lvl5pPr>
            <a:lvl6pPr marL="1656207" indent="0">
              <a:buNone/>
              <a:defRPr sz="1159" b="1"/>
            </a:lvl6pPr>
            <a:lvl7pPr marL="1987448" indent="0">
              <a:buNone/>
              <a:defRPr sz="1159" b="1"/>
            </a:lvl7pPr>
            <a:lvl8pPr marL="2318690" indent="0">
              <a:buNone/>
              <a:defRPr sz="1159" b="1"/>
            </a:lvl8pPr>
            <a:lvl9pPr marL="2649931" indent="0">
              <a:buNone/>
              <a:defRPr sz="11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53723" y="2419833"/>
            <a:ext cx="2816334" cy="355921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269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568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601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41642"/>
            <a:ext cx="2136618" cy="1545749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6334" y="953827"/>
            <a:ext cx="3353723" cy="4707787"/>
          </a:xfrm>
        </p:spPr>
        <p:txBody>
          <a:bodyPr/>
          <a:lstStyle>
            <a:lvl1pPr>
              <a:defRPr sz="2318"/>
            </a:lvl1pPr>
            <a:lvl2pPr>
              <a:defRPr sz="2029"/>
            </a:lvl2pPr>
            <a:lvl3pPr>
              <a:defRPr sz="1739"/>
            </a:lvl3pPr>
            <a:lvl4pPr>
              <a:defRPr sz="1449"/>
            </a:lvl4pPr>
            <a:lvl5pPr>
              <a:defRPr sz="1449"/>
            </a:lvl5pPr>
            <a:lvl6pPr>
              <a:defRPr sz="1449"/>
            </a:lvl6pPr>
            <a:lvl7pPr>
              <a:defRPr sz="1449"/>
            </a:lvl7pPr>
            <a:lvl8pPr>
              <a:defRPr sz="1449"/>
            </a:lvl8pPr>
            <a:lvl9pPr>
              <a:defRPr sz="1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1987392"/>
            <a:ext cx="2136618" cy="36818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1416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307" y="441642"/>
            <a:ext cx="2136618" cy="1545749"/>
          </a:xfrm>
        </p:spPr>
        <p:txBody>
          <a:bodyPr anchor="b"/>
          <a:lstStyle>
            <a:lvl1pPr>
              <a:defRPr sz="23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16334" y="953827"/>
            <a:ext cx="3353723" cy="4707787"/>
          </a:xfrm>
        </p:spPr>
        <p:txBody>
          <a:bodyPr anchor="t"/>
          <a:lstStyle>
            <a:lvl1pPr marL="0" indent="0">
              <a:buNone/>
              <a:defRPr sz="2318"/>
            </a:lvl1pPr>
            <a:lvl2pPr marL="331241" indent="0">
              <a:buNone/>
              <a:defRPr sz="2029"/>
            </a:lvl2pPr>
            <a:lvl3pPr marL="662483" indent="0">
              <a:buNone/>
              <a:defRPr sz="1739"/>
            </a:lvl3pPr>
            <a:lvl4pPr marL="993724" indent="0">
              <a:buNone/>
              <a:defRPr sz="1449"/>
            </a:lvl4pPr>
            <a:lvl5pPr marL="1324966" indent="0">
              <a:buNone/>
              <a:defRPr sz="1449"/>
            </a:lvl5pPr>
            <a:lvl6pPr marL="1656207" indent="0">
              <a:buNone/>
              <a:defRPr sz="1449"/>
            </a:lvl6pPr>
            <a:lvl7pPr marL="1987448" indent="0">
              <a:buNone/>
              <a:defRPr sz="1449"/>
            </a:lvl7pPr>
            <a:lvl8pPr marL="2318690" indent="0">
              <a:buNone/>
              <a:defRPr sz="1449"/>
            </a:lvl8pPr>
            <a:lvl9pPr marL="2649931" indent="0">
              <a:buNone/>
              <a:defRPr sz="144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6307" y="1987392"/>
            <a:ext cx="2136618" cy="3681888"/>
          </a:xfrm>
        </p:spPr>
        <p:txBody>
          <a:bodyPr/>
          <a:lstStyle>
            <a:lvl1pPr marL="0" indent="0">
              <a:buNone/>
              <a:defRPr sz="1159"/>
            </a:lvl1pPr>
            <a:lvl2pPr marL="331241" indent="0">
              <a:buNone/>
              <a:defRPr sz="1014"/>
            </a:lvl2pPr>
            <a:lvl3pPr marL="662483" indent="0">
              <a:buNone/>
              <a:defRPr sz="869"/>
            </a:lvl3pPr>
            <a:lvl4pPr marL="993724" indent="0">
              <a:buNone/>
              <a:defRPr sz="725"/>
            </a:lvl4pPr>
            <a:lvl5pPr marL="1324966" indent="0">
              <a:buNone/>
              <a:defRPr sz="725"/>
            </a:lvl5pPr>
            <a:lvl6pPr marL="1656207" indent="0">
              <a:buNone/>
              <a:defRPr sz="725"/>
            </a:lvl6pPr>
            <a:lvl7pPr marL="1987448" indent="0">
              <a:buNone/>
              <a:defRPr sz="725"/>
            </a:lvl7pPr>
            <a:lvl8pPr marL="2318690" indent="0">
              <a:buNone/>
              <a:defRPr sz="725"/>
            </a:lvl8pPr>
            <a:lvl9pPr marL="2649931" indent="0">
              <a:buNone/>
              <a:defRPr sz="7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71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996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40757" y="352701"/>
            <a:ext cx="1428438" cy="561407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444" y="352701"/>
            <a:ext cx="4202505" cy="561407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68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1234" y="265296"/>
            <a:ext cx="5962174" cy="1104106"/>
          </a:xfrm>
          <a:prstGeom prst="rect">
            <a:avLst/>
          </a:prstGeom>
        </p:spPr>
        <p:txBody>
          <a:bodyPr vert="horz" lIns="41148" tIns="20574" rIns="41148" bIns="20574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1234" y="1545752"/>
            <a:ext cx="5962174" cy="4371956"/>
          </a:xfrm>
          <a:prstGeom prst="rect">
            <a:avLst/>
          </a:prstGeom>
        </p:spPr>
        <p:txBody>
          <a:bodyPr vert="horz" lIns="41148" tIns="20574" rIns="41148" bIns="2057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1235" y="6140061"/>
            <a:ext cx="1545749" cy="352702"/>
          </a:xfrm>
          <a:prstGeom prst="rect">
            <a:avLst/>
          </a:prstGeom>
        </p:spPr>
        <p:txBody>
          <a:bodyPr vert="horz" lIns="41148" tIns="20574" rIns="41148" bIns="20574" rtlCol="0" anchor="ctr"/>
          <a:lstStyle>
            <a:lvl1pPr algn="l">
              <a:defRPr sz="9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0DCF2-5184-45F3-9550-99452589DE59}" type="datetimeFigureOut">
              <a:rPr lang="en-GB" smtClean="0"/>
              <a:t>17/01/2024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3421" y="6140061"/>
            <a:ext cx="2097803" cy="352702"/>
          </a:xfrm>
          <a:prstGeom prst="rect">
            <a:avLst/>
          </a:prstGeom>
        </p:spPr>
        <p:txBody>
          <a:bodyPr vert="horz" lIns="41148" tIns="20574" rIns="41148" bIns="20574" rtlCol="0" anchor="ctr"/>
          <a:lstStyle>
            <a:lvl1pPr algn="ctr">
              <a:defRPr sz="9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47659" y="6140061"/>
            <a:ext cx="1545749" cy="352702"/>
          </a:xfrm>
          <a:prstGeom prst="rect">
            <a:avLst/>
          </a:prstGeom>
        </p:spPr>
        <p:txBody>
          <a:bodyPr vert="horz" lIns="41148" tIns="20574" rIns="41148" bIns="20574" rtlCol="0" anchor="ctr"/>
          <a:lstStyle>
            <a:lvl1pPr algn="r">
              <a:defRPr sz="9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62751-B2AC-44B0-9380-6F7F52B4C2AF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83845" rtl="0" eaLnBrk="1" latinLnBrk="0" hangingPunct="1">
        <a:spcBef>
          <a:spcPct val="0"/>
        </a:spcBef>
        <a:buNone/>
        <a:defRPr sz="38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3941" indent="-293941" algn="l" defTabSz="783845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36874" indent="-244952" algn="l" defTabSz="783845" rtl="0" eaLnBrk="1" latinLnBrk="0" hangingPunct="1">
        <a:spcBef>
          <a:spcPct val="20000"/>
        </a:spcBef>
        <a:buFont typeface="Arial" pitchFamily="34" charset="0"/>
        <a:buChar char="–"/>
        <a:defRPr sz="2475" kern="1200">
          <a:solidFill>
            <a:schemeClr val="tx1"/>
          </a:solidFill>
          <a:latin typeface="+mn-lt"/>
          <a:ea typeface="+mn-ea"/>
          <a:cs typeface="+mn-cs"/>
        </a:defRPr>
      </a:lvl2pPr>
      <a:lvl3pPr marL="979805" indent="-195962" algn="l" defTabSz="783845" rtl="0" eaLnBrk="1" latinLnBrk="0" hangingPunct="1">
        <a:spcBef>
          <a:spcPct val="20000"/>
        </a:spcBef>
        <a:buFont typeface="Arial" pitchFamily="34" charset="0"/>
        <a:buChar char="•"/>
        <a:defRPr sz="2094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7" indent="-195962" algn="l" defTabSz="783845" rtl="0" eaLnBrk="1" latinLnBrk="0" hangingPunct="1">
        <a:spcBef>
          <a:spcPct val="20000"/>
        </a:spcBef>
        <a:buFont typeface="Arial" pitchFamily="34" charset="0"/>
        <a:buChar char="–"/>
        <a:defRPr sz="1713" kern="1200">
          <a:solidFill>
            <a:schemeClr val="tx1"/>
          </a:solidFill>
          <a:latin typeface="+mn-lt"/>
          <a:ea typeface="+mn-ea"/>
          <a:cs typeface="+mn-cs"/>
        </a:defRPr>
      </a:lvl4pPr>
      <a:lvl5pPr marL="1763650" indent="-195962" algn="l" defTabSz="783845" rtl="0" eaLnBrk="1" latinLnBrk="0" hangingPunct="1">
        <a:spcBef>
          <a:spcPct val="20000"/>
        </a:spcBef>
        <a:buFont typeface="Arial" pitchFamily="34" charset="0"/>
        <a:buChar char="»"/>
        <a:defRPr sz="1713" kern="1200">
          <a:solidFill>
            <a:schemeClr val="tx1"/>
          </a:solidFill>
          <a:latin typeface="+mn-lt"/>
          <a:ea typeface="+mn-ea"/>
          <a:cs typeface="+mn-cs"/>
        </a:defRPr>
      </a:lvl5pPr>
      <a:lvl6pPr marL="2155574" indent="-195962" algn="l" defTabSz="783845" rtl="0" eaLnBrk="1" latinLnBrk="0" hangingPunct="1">
        <a:spcBef>
          <a:spcPct val="20000"/>
        </a:spcBef>
        <a:buFont typeface="Arial" pitchFamily="34" charset="0"/>
        <a:buChar char="•"/>
        <a:defRPr sz="1713" kern="1200">
          <a:solidFill>
            <a:schemeClr val="tx1"/>
          </a:solidFill>
          <a:latin typeface="+mn-lt"/>
          <a:ea typeface="+mn-ea"/>
          <a:cs typeface="+mn-cs"/>
        </a:defRPr>
      </a:lvl6pPr>
      <a:lvl7pPr marL="2547495" indent="-195962" algn="l" defTabSz="783845" rtl="0" eaLnBrk="1" latinLnBrk="0" hangingPunct="1">
        <a:spcBef>
          <a:spcPct val="20000"/>
        </a:spcBef>
        <a:buFont typeface="Arial" pitchFamily="34" charset="0"/>
        <a:buChar char="•"/>
        <a:defRPr sz="1713" kern="1200">
          <a:solidFill>
            <a:schemeClr val="tx1"/>
          </a:solidFill>
          <a:latin typeface="+mn-lt"/>
          <a:ea typeface="+mn-ea"/>
          <a:cs typeface="+mn-cs"/>
        </a:defRPr>
      </a:lvl7pPr>
      <a:lvl8pPr marL="2939417" indent="-195962" algn="l" defTabSz="783845" rtl="0" eaLnBrk="1" latinLnBrk="0" hangingPunct="1">
        <a:spcBef>
          <a:spcPct val="20000"/>
        </a:spcBef>
        <a:buFont typeface="Arial" pitchFamily="34" charset="0"/>
        <a:buChar char="•"/>
        <a:defRPr sz="1713" kern="1200">
          <a:solidFill>
            <a:schemeClr val="tx1"/>
          </a:solidFill>
          <a:latin typeface="+mn-lt"/>
          <a:ea typeface="+mn-ea"/>
          <a:cs typeface="+mn-cs"/>
        </a:defRPr>
      </a:lvl8pPr>
      <a:lvl9pPr marL="3331339" indent="-195962" algn="l" defTabSz="783845" rtl="0" eaLnBrk="1" latinLnBrk="0" hangingPunct="1">
        <a:spcBef>
          <a:spcPct val="20000"/>
        </a:spcBef>
        <a:buFont typeface="Arial" pitchFamily="34" charset="0"/>
        <a:buChar char="•"/>
        <a:defRPr sz="17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1pPr>
      <a:lvl2pPr marL="391922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2pPr>
      <a:lvl3pPr marL="783845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3pPr>
      <a:lvl4pPr marL="1175767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4pPr>
      <a:lvl5pPr marL="1567690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5pPr>
      <a:lvl6pPr marL="1959612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6pPr>
      <a:lvl7pPr marL="2351534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7pPr>
      <a:lvl8pPr marL="2743457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8pPr>
      <a:lvl9pPr marL="3135377" algn="l" defTabSz="783845" rtl="0" eaLnBrk="1" latinLnBrk="0" hangingPunct="1">
        <a:defRPr sz="15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5444" y="352702"/>
            <a:ext cx="5713750" cy="1280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5444" y="1763503"/>
            <a:ext cx="5713750" cy="4203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5444" y="6140059"/>
            <a:ext cx="1490544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506A-30DF-1941-8CD4-1950782FB51A}" type="datetimeFigureOut">
              <a:rPr lang="en-US" smtClean="0"/>
              <a:t>1/17/2024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94412" y="6140059"/>
            <a:ext cx="2235815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78650" y="6140059"/>
            <a:ext cx="1490544" cy="3527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40427-FD25-CC4E-8E1C-E525EAF6D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3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62483" rtl="0" eaLnBrk="1" latinLnBrk="0" hangingPunct="1">
        <a:lnSpc>
          <a:spcPct val="90000"/>
        </a:lnSpc>
        <a:spcBef>
          <a:spcPct val="0"/>
        </a:spcBef>
        <a:buNone/>
        <a:defRPr sz="31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621" indent="-165621" algn="l" defTabSz="662483" rtl="0" eaLnBrk="1" latinLnBrk="0" hangingPunct="1">
        <a:lnSpc>
          <a:spcPct val="90000"/>
        </a:lnSpc>
        <a:spcBef>
          <a:spcPts val="725"/>
        </a:spcBef>
        <a:buFont typeface="Arial" panose="020B0604020202020204" pitchFamily="34" charset="0"/>
        <a:buChar char="•"/>
        <a:defRPr sz="2029" kern="1200">
          <a:solidFill>
            <a:schemeClr val="tx1"/>
          </a:solidFill>
          <a:latin typeface="+mn-lt"/>
          <a:ea typeface="+mn-ea"/>
          <a:cs typeface="+mn-cs"/>
        </a:defRPr>
      </a:lvl1pPr>
      <a:lvl2pPr marL="49686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739" kern="1200">
          <a:solidFill>
            <a:schemeClr val="tx1"/>
          </a:solidFill>
          <a:latin typeface="+mn-lt"/>
          <a:ea typeface="+mn-ea"/>
          <a:cs typeface="+mn-cs"/>
        </a:defRPr>
      </a:lvl2pPr>
      <a:lvl3pPr marL="828104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449" kern="1200">
          <a:solidFill>
            <a:schemeClr val="tx1"/>
          </a:solidFill>
          <a:latin typeface="+mn-lt"/>
          <a:ea typeface="+mn-ea"/>
          <a:cs typeface="+mn-cs"/>
        </a:defRPr>
      </a:lvl3pPr>
      <a:lvl4pPr marL="1159345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490586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821828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2153069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484311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815552" indent="-165621" algn="l" defTabSz="662483" rtl="0" eaLnBrk="1" latinLnBrk="0" hangingPunct="1">
        <a:lnSpc>
          <a:spcPct val="90000"/>
        </a:lnSpc>
        <a:spcBef>
          <a:spcPts val="362"/>
        </a:spcBef>
        <a:buFont typeface="Arial" panose="020B0604020202020204" pitchFamily="34" charset="0"/>
        <a:buChar char="•"/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1pPr>
      <a:lvl2pPr marL="33124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2pPr>
      <a:lvl3pPr marL="662483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3pPr>
      <a:lvl4pPr marL="993724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4pPr>
      <a:lvl5pPr marL="1324966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5pPr>
      <a:lvl6pPr marL="1656207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6pPr>
      <a:lvl7pPr marL="1987448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7pPr>
      <a:lvl8pPr marL="2318690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8pPr>
      <a:lvl9pPr marL="2649931" algn="l" defTabSz="662483" rtl="0" eaLnBrk="1" latinLnBrk="0" hangingPunct="1">
        <a:defRPr sz="13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61AFF7-0416-9D0F-5E3D-45B22A19D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17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C610F-ABAE-5997-4864-BC3A88FCF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024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8D673B-E081-B13E-1E8D-94F2DB5A9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90" y="-23690"/>
            <a:ext cx="6672021" cy="66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0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ECB7E8-974B-EE6E-EC11-2AAFB0EFC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7" y="7307"/>
            <a:ext cx="6610027" cy="66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68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C042D8-4D8E-DC34-FC22-8EDEED7F4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42" y="-15942"/>
            <a:ext cx="6656523" cy="66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2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1F7F001-3662-E0E9-D239-CBB1EA249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" y="3433"/>
            <a:ext cx="6617777" cy="661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258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8E4F20-8151-C22F-993E-93DD1B99E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500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137701-208D-8A85-9434-346600285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93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EDAA72B-C9D5-0955-565F-50D9E0DAD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90" y="-23690"/>
            <a:ext cx="6672021" cy="66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341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77D37F-E48C-CADD-02D5-F4B4BF2F4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680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7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9CF49F-BDEA-1B98-2C34-DCAADF79E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90" y="-23690"/>
            <a:ext cx="6672021" cy="66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60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ABEE3C8-08F7-6A04-274B-4C05B4430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42" y="-15942"/>
            <a:ext cx="6656523" cy="66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8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9564AF-9D77-7F28-C0C7-1198F00788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90" y="-23690"/>
            <a:ext cx="6672021" cy="66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62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2E42A6-C33C-A14D-BC86-E6F71DAE7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001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2E560D-59F4-3757-5F98-6C431B547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75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D0AF20-B596-0760-4B6D-D5E9E1A37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0988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A94801-499C-99DC-9E5A-26C86FFFD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40" y="-31440"/>
            <a:ext cx="6687519" cy="668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52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EE8372-AFE0-6903-4164-F1880B8E3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20" y="-11420"/>
            <a:ext cx="6647481" cy="6647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11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2F33DEF-7940-6852-47D4-E19BBD801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42" y="-15942"/>
            <a:ext cx="6656523" cy="66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5724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F6C6064-0B21-10DC-882A-65A492446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440" y="-31440"/>
            <a:ext cx="6687519" cy="668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11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68F7FF-14B7-621A-2F59-58E72F55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690" y="-23690"/>
            <a:ext cx="6672021" cy="66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7918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Admin\Desktop\2 Work 2020\Joys cards old &amp; new\Community cards\small\Relig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6680" y="-116683"/>
            <a:ext cx="6858001" cy="68580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9522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1CE9262-9BBB-0DFE-EA55-CAE1EE691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548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A3E903-BDCB-759F-1184-2462D5E42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5413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404E33-ECA5-A48A-1EAF-974A21296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92" y="-8192"/>
            <a:ext cx="6641025" cy="664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98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E1FCE0-48E3-CFFF-D170-E074FDA990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42" y="-442"/>
            <a:ext cx="6625525" cy="662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6698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E6CA07-EAFB-7A8E-96BF-A1026195C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42" y="-15942"/>
            <a:ext cx="6656523" cy="66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584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0</Words>
  <Application>Microsoft Office PowerPoint</Application>
  <PresentationFormat>Custom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Joel cooper</dc:creator>
  <cp:lastModifiedBy>Matthew Sillence (HUM - Staff)</cp:lastModifiedBy>
  <cp:revision>5</cp:revision>
  <dcterms:created xsi:type="dcterms:W3CDTF">2022-09-02T13:54:59Z</dcterms:created>
  <dcterms:modified xsi:type="dcterms:W3CDTF">2024-01-17T17:00:46Z</dcterms:modified>
</cp:coreProperties>
</file>