
<file path=[Content_Types].xml><?xml version="1.0" encoding="utf-8"?>
<Types xmlns="http://schemas.openxmlformats.org/package/2006/content-types">
  <Default Extension="png" ContentType="image/png"/>
  <Default Extension="svg" ContentType="image/svg+xml"/>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48" r:id="rId1"/>
    <p:sldMasterId id="2147483661" r:id="rId2"/>
  </p:sldMasterIdLst>
  <p:notesMasterIdLst>
    <p:notesMasterId r:id="rId20"/>
  </p:notesMasterIdLst>
  <p:sldIdLst>
    <p:sldId id="256" r:id="rId3"/>
    <p:sldId id="258" r:id="rId4"/>
    <p:sldId id="273" r:id="rId5"/>
    <p:sldId id="257" r:id="rId6"/>
    <p:sldId id="267" r:id="rId7"/>
    <p:sldId id="260" r:id="rId8"/>
    <p:sldId id="259" r:id="rId9"/>
    <p:sldId id="264" r:id="rId10"/>
    <p:sldId id="261" r:id="rId11"/>
    <p:sldId id="262" r:id="rId12"/>
    <p:sldId id="263" r:id="rId13"/>
    <p:sldId id="271" r:id="rId14"/>
    <p:sldId id="272" r:id="rId15"/>
    <p:sldId id="265" r:id="rId16"/>
    <p:sldId id="266" r:id="rId17"/>
    <p:sldId id="274" r:id="rId18"/>
    <p:sldId id="270" r:id="rId19"/>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notesView">
  <p:normalViewPr horzBarState="maximized">
    <p:restoredLeft sz="14995" autoAdjust="0"/>
    <p:restoredTop sz="94660" autoAdjust="0"/>
  </p:normalViewPr>
  <p:slideViewPr>
    <p:cSldViewPr snapToGrid="0">
      <p:cViewPr varScale="1">
        <p:scale>
          <a:sx n="68" d="100"/>
          <a:sy n="68" d="100"/>
        </p:scale>
        <p:origin x="616" y="52"/>
      </p:cViewPr>
      <p:guideLst/>
    </p:cSldViewPr>
  </p:slideViewPr>
  <p:outlineViewPr>
    <p:cViewPr>
      <p:scale>
        <a:sx n="33" d="100"/>
        <a:sy n="33" d="100"/>
      </p:scale>
      <p:origin x="0" y="0"/>
    </p:cViewPr>
  </p:outlineViewPr>
  <p:notesTextViewPr>
    <p:cViewPr>
      <p:scale>
        <a:sx n="1" d="1"/>
        <a:sy n="1" d="1"/>
      </p:scale>
      <p:origin x="0" y="0"/>
    </p:cViewPr>
  </p:notesTextViewPr>
  <p:notesViewPr>
    <p:cSldViewPr snapToGrid="0">
      <p:cViewPr varScale="1">
        <p:scale>
          <a:sx n="51" d="100"/>
          <a:sy n="51" d="100"/>
        </p:scale>
        <p:origin x="2692" y="60"/>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slide" Target="slides/slide16.xml"/><Relationship Id="rId3" Type="http://schemas.openxmlformats.org/officeDocument/2006/relationships/slide" Target="slides/slide1.xml"/><Relationship Id="rId21" Type="http://schemas.openxmlformats.org/officeDocument/2006/relationships/presProps" Target="presProps.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microsoft.com/office/2015/10/relationships/revisionInfo" Target="revisionInfo.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tableStyles" Target="tableStyles.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theme" Target="theme/theme1.xml"/><Relationship Id="rId10" Type="http://schemas.openxmlformats.org/officeDocument/2006/relationships/slide" Target="slides/slide8.xml"/><Relationship Id="rId19" Type="http://schemas.openxmlformats.org/officeDocument/2006/relationships/slide" Target="slides/slide17.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viewProps" Target="viewProps.xml"/></Relationships>
</file>

<file path=ppt/diagrams/_rels/data1.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image" Target="../media/image35.png"/><Relationship Id="rId1" Type="http://schemas.openxmlformats.org/officeDocument/2006/relationships/image" Target="../media/image34.png"/><Relationship Id="rId4" Type="http://schemas.openxmlformats.org/officeDocument/2006/relationships/image" Target="../media/image37.png"/></Relationships>
</file>

<file path=ppt/diagrams/_rels/drawing1.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image" Target="../media/image37.png"/><Relationship Id="rId1" Type="http://schemas.openxmlformats.org/officeDocument/2006/relationships/image" Target="../media/image34.png"/><Relationship Id="rId4" Type="http://schemas.openxmlformats.org/officeDocument/2006/relationships/image" Target="../media/image36.png"/></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3FA4307B-BAFC-43CA-9B59-1461A8B583FE}" type="doc">
      <dgm:prSet loTypeId="urn:microsoft.com/office/officeart/2005/8/layout/cycle4" loCatId="cycle" qsTypeId="urn:microsoft.com/office/officeart/2005/8/quickstyle/simple1" qsCatId="simple" csTypeId="urn:microsoft.com/office/officeart/2005/8/colors/accent1_2" csCatId="accent1" phldr="1"/>
      <dgm:spPr/>
      <dgm:t>
        <a:bodyPr/>
        <a:lstStyle/>
        <a:p>
          <a:endParaRPr lang="en-US"/>
        </a:p>
      </dgm:t>
    </dgm:pt>
    <dgm:pt modelId="{170318C8-A881-4951-8A88-83B330E13D17}">
      <dgm:prSet phldrT="[Text]"/>
      <dgm:spPr>
        <a:blipFill rotWithShape="0">
          <a:blip xmlns:r="http://schemas.openxmlformats.org/officeDocument/2006/relationships" r:embed="rId1"/>
          <a:srcRect/>
          <a:stretch>
            <a:fillRect l="-12000" r="-12000"/>
          </a:stretch>
        </a:blipFill>
      </dgm:spPr>
      <dgm:t>
        <a:bodyPr/>
        <a:lstStyle/>
        <a:p>
          <a:endParaRPr lang="en-US" dirty="0"/>
        </a:p>
      </dgm:t>
    </dgm:pt>
    <dgm:pt modelId="{4F9A7592-76F9-4623-86E0-66C7F7F598F6}" type="parTrans" cxnId="{F8AA258A-F42A-41A2-9EB7-E68D1F728BE3}">
      <dgm:prSet/>
      <dgm:spPr/>
      <dgm:t>
        <a:bodyPr/>
        <a:lstStyle/>
        <a:p>
          <a:endParaRPr lang="en-US"/>
        </a:p>
      </dgm:t>
    </dgm:pt>
    <dgm:pt modelId="{86D0DCA8-670A-49FC-9ED7-E0AAA2203891}" type="sibTrans" cxnId="{F8AA258A-F42A-41A2-9EB7-E68D1F728BE3}">
      <dgm:prSet/>
      <dgm:spPr/>
      <dgm:t>
        <a:bodyPr/>
        <a:lstStyle/>
        <a:p>
          <a:endParaRPr lang="en-US"/>
        </a:p>
      </dgm:t>
    </dgm:pt>
    <dgm:pt modelId="{AF5079DF-3E6A-405F-81AB-82681E33D9B0}">
      <dgm:prSet phldrT="[Text]" custT="1"/>
      <dgm:spPr/>
      <dgm:t>
        <a:bodyPr/>
        <a:lstStyle/>
        <a:p>
          <a:pPr algn="l">
            <a:buNone/>
          </a:pPr>
          <a:r>
            <a:rPr lang="en-US" sz="1800" dirty="0"/>
            <a:t>Nicotine use as recreational / functional. 1940’s-1950s</a:t>
          </a:r>
        </a:p>
      </dgm:t>
    </dgm:pt>
    <dgm:pt modelId="{CFA1C8F9-7092-4067-9F93-AA2AEECA2882}" type="parTrans" cxnId="{622E3319-59A8-4E80-A73F-9C52B3B80211}">
      <dgm:prSet/>
      <dgm:spPr/>
      <dgm:t>
        <a:bodyPr/>
        <a:lstStyle/>
        <a:p>
          <a:endParaRPr lang="en-US"/>
        </a:p>
      </dgm:t>
    </dgm:pt>
    <dgm:pt modelId="{5A73C33D-9369-4BC1-A340-B88B5BA27E54}" type="sibTrans" cxnId="{622E3319-59A8-4E80-A73F-9C52B3B80211}">
      <dgm:prSet/>
      <dgm:spPr/>
      <dgm:t>
        <a:bodyPr/>
        <a:lstStyle/>
        <a:p>
          <a:endParaRPr lang="en-US"/>
        </a:p>
      </dgm:t>
    </dgm:pt>
    <dgm:pt modelId="{E92F2237-F00E-4677-A2FF-6D02A23C1B3C}">
      <dgm:prSet phldrT="[Text]" custT="1"/>
      <dgm:spPr/>
      <dgm:t>
        <a:bodyPr/>
        <a:lstStyle/>
        <a:p>
          <a:pPr>
            <a:buNone/>
          </a:pPr>
          <a:r>
            <a:rPr lang="en-US" sz="1800" dirty="0"/>
            <a:t>Nicotine use as addiction. Seen as psychological weakness. 1960s, 1970s</a:t>
          </a:r>
        </a:p>
      </dgm:t>
    </dgm:pt>
    <dgm:pt modelId="{711E902C-F54C-402B-A71B-27F318173F41}" type="parTrans" cxnId="{66545E70-A9BF-4EE3-AC2F-BAB3CC1A5933}">
      <dgm:prSet/>
      <dgm:spPr/>
      <dgm:t>
        <a:bodyPr/>
        <a:lstStyle/>
        <a:p>
          <a:endParaRPr lang="en-US"/>
        </a:p>
      </dgm:t>
    </dgm:pt>
    <dgm:pt modelId="{AC06BDB1-FA8A-4BA3-BDB0-EAB358A12CEA}" type="sibTrans" cxnId="{66545E70-A9BF-4EE3-AC2F-BAB3CC1A5933}">
      <dgm:prSet/>
      <dgm:spPr/>
      <dgm:t>
        <a:bodyPr/>
        <a:lstStyle/>
        <a:p>
          <a:endParaRPr lang="en-US"/>
        </a:p>
      </dgm:t>
    </dgm:pt>
    <dgm:pt modelId="{353AE911-7223-4428-82DC-42795E1C6DFC}">
      <dgm:prSet phldrT="[Text]" phldr="1"/>
      <dgm:spPr>
        <a:blipFill rotWithShape="0">
          <a:blip xmlns:r="http://schemas.openxmlformats.org/officeDocument/2006/relationships" r:embed="rId2"/>
          <a:srcRect/>
          <a:stretch>
            <a:fillRect l="-42000" r="-42000"/>
          </a:stretch>
        </a:blipFill>
      </dgm:spPr>
      <dgm:t>
        <a:bodyPr/>
        <a:lstStyle/>
        <a:p>
          <a:endParaRPr lang="en-US"/>
        </a:p>
      </dgm:t>
    </dgm:pt>
    <dgm:pt modelId="{8614D37C-BA42-4608-BE69-F96ADF618F9A}" type="parTrans" cxnId="{B34850AA-1CD2-443A-BB30-0CEA253485B0}">
      <dgm:prSet/>
      <dgm:spPr/>
      <dgm:t>
        <a:bodyPr/>
        <a:lstStyle/>
        <a:p>
          <a:endParaRPr lang="en-US"/>
        </a:p>
      </dgm:t>
    </dgm:pt>
    <dgm:pt modelId="{B67A6FCB-E945-4ABC-A6B3-CFDE7107452B}" type="sibTrans" cxnId="{B34850AA-1CD2-443A-BB30-0CEA253485B0}">
      <dgm:prSet/>
      <dgm:spPr/>
      <dgm:t>
        <a:bodyPr/>
        <a:lstStyle/>
        <a:p>
          <a:endParaRPr lang="en-US"/>
        </a:p>
      </dgm:t>
    </dgm:pt>
    <dgm:pt modelId="{2669F83F-B98F-485D-AB05-B9C8CF8BD5C8}">
      <dgm:prSet phldrT="[Text]" custT="1"/>
      <dgm:spPr/>
      <dgm:t>
        <a:bodyPr/>
        <a:lstStyle/>
        <a:p>
          <a:pPr algn="r">
            <a:buNone/>
          </a:pPr>
          <a:r>
            <a:rPr lang="en-US" sz="1800" dirty="0"/>
            <a:t>Nicotine use</a:t>
          </a:r>
        </a:p>
      </dgm:t>
    </dgm:pt>
    <dgm:pt modelId="{662362E8-09E2-4ED9-AAFC-82660347C9F6}" type="parTrans" cxnId="{CA9F8C30-6AAB-4332-B6BF-081D113CB76A}">
      <dgm:prSet/>
      <dgm:spPr/>
      <dgm:t>
        <a:bodyPr/>
        <a:lstStyle/>
        <a:p>
          <a:endParaRPr lang="en-US"/>
        </a:p>
      </dgm:t>
    </dgm:pt>
    <dgm:pt modelId="{3635A2EB-6701-491B-BA10-BB7C2D53533B}" type="sibTrans" cxnId="{CA9F8C30-6AAB-4332-B6BF-081D113CB76A}">
      <dgm:prSet/>
      <dgm:spPr/>
      <dgm:t>
        <a:bodyPr/>
        <a:lstStyle/>
        <a:p>
          <a:endParaRPr lang="en-US"/>
        </a:p>
      </dgm:t>
    </dgm:pt>
    <dgm:pt modelId="{8058D22E-2A2A-48A1-9646-866064A8FCC9}">
      <dgm:prSet phldrT="[Text]" phldr="1"/>
      <dgm:spPr>
        <a:blipFill rotWithShape="0">
          <a:blip xmlns:r="http://schemas.openxmlformats.org/officeDocument/2006/relationships" r:embed="rId3"/>
          <a:srcRect/>
          <a:stretch>
            <a:fillRect l="-46000" r="-46000"/>
          </a:stretch>
        </a:blipFill>
      </dgm:spPr>
      <dgm:t>
        <a:bodyPr/>
        <a:lstStyle/>
        <a:p>
          <a:endParaRPr lang="en-US" dirty="0"/>
        </a:p>
      </dgm:t>
    </dgm:pt>
    <dgm:pt modelId="{BE00F9DD-95AE-4453-A11E-2018C8C357E6}" type="parTrans" cxnId="{4751AD4A-D9F8-4104-BE60-15FDBB713FAA}">
      <dgm:prSet/>
      <dgm:spPr/>
      <dgm:t>
        <a:bodyPr/>
        <a:lstStyle/>
        <a:p>
          <a:endParaRPr lang="en-US"/>
        </a:p>
      </dgm:t>
    </dgm:pt>
    <dgm:pt modelId="{76473F8C-E452-494F-82E4-5769680C64BF}" type="sibTrans" cxnId="{4751AD4A-D9F8-4104-BE60-15FDBB713FAA}">
      <dgm:prSet/>
      <dgm:spPr/>
      <dgm:t>
        <a:bodyPr/>
        <a:lstStyle/>
        <a:p>
          <a:endParaRPr lang="en-US"/>
        </a:p>
      </dgm:t>
    </dgm:pt>
    <dgm:pt modelId="{C8251567-19F8-440E-ACE7-3C6189BFF061}">
      <dgm:prSet phldrT="[Text]" custT="1"/>
      <dgm:spPr/>
      <dgm:t>
        <a:bodyPr/>
        <a:lstStyle/>
        <a:p>
          <a:pPr>
            <a:buNone/>
          </a:pPr>
          <a:r>
            <a:rPr lang="en-US" sz="1800" dirty="0"/>
            <a:t>Nicotine use</a:t>
          </a:r>
        </a:p>
      </dgm:t>
    </dgm:pt>
    <dgm:pt modelId="{3DA9917B-BBB3-4B1D-8F2F-36005B165B20}" type="parTrans" cxnId="{2A85EAB1-83CF-4189-A3F2-D0F7D852B418}">
      <dgm:prSet/>
      <dgm:spPr/>
      <dgm:t>
        <a:bodyPr/>
        <a:lstStyle/>
        <a:p>
          <a:endParaRPr lang="en-US"/>
        </a:p>
      </dgm:t>
    </dgm:pt>
    <dgm:pt modelId="{C3F89505-F97C-4DD4-A71E-15C6076E9C74}" type="sibTrans" cxnId="{2A85EAB1-83CF-4189-A3F2-D0F7D852B418}">
      <dgm:prSet/>
      <dgm:spPr/>
      <dgm:t>
        <a:bodyPr/>
        <a:lstStyle/>
        <a:p>
          <a:endParaRPr lang="en-US"/>
        </a:p>
      </dgm:t>
    </dgm:pt>
    <dgm:pt modelId="{B6B99B47-4DE0-4142-8E34-3D44E42C0268}">
      <dgm:prSet phldrT="[Text]" phldr="1"/>
      <dgm:spPr>
        <a:blipFill rotWithShape="0">
          <a:blip xmlns:r="http://schemas.openxmlformats.org/officeDocument/2006/relationships" r:embed="rId4"/>
          <a:srcRect/>
          <a:stretch>
            <a:fillRect t="-25000" b="-25000"/>
          </a:stretch>
        </a:blipFill>
      </dgm:spPr>
      <dgm:t>
        <a:bodyPr/>
        <a:lstStyle/>
        <a:p>
          <a:endParaRPr lang="en-US" dirty="0"/>
        </a:p>
      </dgm:t>
    </dgm:pt>
    <dgm:pt modelId="{3064B9BB-5E0A-47B0-A091-8723B729846F}" type="sibTrans" cxnId="{4E20A0D6-2AF4-4FE2-843B-55DCA441E60A}">
      <dgm:prSet/>
      <dgm:spPr/>
      <dgm:t>
        <a:bodyPr/>
        <a:lstStyle/>
        <a:p>
          <a:endParaRPr lang="en-US"/>
        </a:p>
      </dgm:t>
    </dgm:pt>
    <dgm:pt modelId="{72405D5B-B573-42FF-B04D-29BAE6D59AF7}" type="parTrans" cxnId="{4E20A0D6-2AF4-4FE2-843B-55DCA441E60A}">
      <dgm:prSet/>
      <dgm:spPr/>
      <dgm:t>
        <a:bodyPr/>
        <a:lstStyle/>
        <a:p>
          <a:endParaRPr lang="en-US"/>
        </a:p>
      </dgm:t>
    </dgm:pt>
    <dgm:pt modelId="{823BF608-4EAB-47BE-BFC3-DDE1E56E576A}">
      <dgm:prSet phldrT="[Text]" custT="1"/>
      <dgm:spPr/>
      <dgm:t>
        <a:bodyPr/>
        <a:lstStyle/>
        <a:p>
          <a:pPr>
            <a:buNone/>
          </a:pPr>
          <a:r>
            <a:rPr lang="en-US" sz="1800" dirty="0"/>
            <a:t>removed from</a:t>
          </a:r>
        </a:p>
      </dgm:t>
    </dgm:pt>
    <dgm:pt modelId="{B86F62B6-19E3-4FD3-BAEE-C98ABC0438B8}" type="parTrans" cxnId="{0F401D94-730E-4D61-A24E-79A739ECA891}">
      <dgm:prSet/>
      <dgm:spPr/>
      <dgm:t>
        <a:bodyPr/>
        <a:lstStyle/>
        <a:p>
          <a:endParaRPr lang="en-US"/>
        </a:p>
      </dgm:t>
    </dgm:pt>
    <dgm:pt modelId="{2AEDDC2C-8C0B-402F-B7FE-D8FA20DB8172}" type="sibTrans" cxnId="{0F401D94-730E-4D61-A24E-79A739ECA891}">
      <dgm:prSet/>
      <dgm:spPr/>
      <dgm:t>
        <a:bodyPr/>
        <a:lstStyle/>
        <a:p>
          <a:endParaRPr lang="en-US"/>
        </a:p>
      </dgm:t>
    </dgm:pt>
    <dgm:pt modelId="{1D6FE5D1-1DEC-4D9C-AA3C-E8628AB4DA84}">
      <dgm:prSet phldrT="[Text]" custT="1"/>
      <dgm:spPr/>
      <dgm:t>
        <a:bodyPr/>
        <a:lstStyle/>
        <a:p>
          <a:pPr>
            <a:buNone/>
          </a:pPr>
          <a:r>
            <a:rPr lang="en-US" sz="1800" dirty="0"/>
            <a:t>to recreation???</a:t>
          </a:r>
        </a:p>
      </dgm:t>
    </dgm:pt>
    <dgm:pt modelId="{49830C3C-D8F8-4F74-A95A-0E283024EC14}" type="parTrans" cxnId="{49C1F42D-968B-4B57-89EB-0E31A0989319}">
      <dgm:prSet/>
      <dgm:spPr/>
      <dgm:t>
        <a:bodyPr/>
        <a:lstStyle/>
        <a:p>
          <a:endParaRPr lang="en-US"/>
        </a:p>
      </dgm:t>
    </dgm:pt>
    <dgm:pt modelId="{1D9A616C-C4C0-4A2C-B999-20BF6C03F195}" type="sibTrans" cxnId="{49C1F42D-968B-4B57-89EB-0E31A0989319}">
      <dgm:prSet/>
      <dgm:spPr/>
      <dgm:t>
        <a:bodyPr/>
        <a:lstStyle/>
        <a:p>
          <a:endParaRPr lang="en-US"/>
        </a:p>
      </dgm:t>
    </dgm:pt>
    <dgm:pt modelId="{A10D59BB-E66A-48D1-BC6E-5354EDD65967}">
      <dgm:prSet phldrT="[Text]" custT="1"/>
      <dgm:spPr/>
      <dgm:t>
        <a:bodyPr/>
        <a:lstStyle/>
        <a:p>
          <a:pPr>
            <a:buNone/>
          </a:pPr>
          <a:r>
            <a:rPr lang="en-US" sz="1800" dirty="0"/>
            <a:t>smoking. Return</a:t>
          </a:r>
        </a:p>
      </dgm:t>
    </dgm:pt>
    <dgm:pt modelId="{848BB448-448E-41CD-B3DD-BF1291D91EDA}" type="parTrans" cxnId="{B985AAB3-B7FB-444B-A5CF-B8EC67C5A8A6}">
      <dgm:prSet/>
      <dgm:spPr/>
      <dgm:t>
        <a:bodyPr/>
        <a:lstStyle/>
        <a:p>
          <a:endParaRPr lang="en-US"/>
        </a:p>
      </dgm:t>
    </dgm:pt>
    <dgm:pt modelId="{6C3242E4-D9B8-4610-9160-3E1EA7325803}" type="sibTrans" cxnId="{B985AAB3-B7FB-444B-A5CF-B8EC67C5A8A6}">
      <dgm:prSet/>
      <dgm:spPr/>
      <dgm:t>
        <a:bodyPr/>
        <a:lstStyle/>
        <a:p>
          <a:endParaRPr lang="en-US"/>
        </a:p>
      </dgm:t>
    </dgm:pt>
    <dgm:pt modelId="{E18459C2-43B6-4F25-A8FD-238C0046F6F1}">
      <dgm:prSet phldrT="[Text]" custT="1"/>
      <dgm:spPr/>
      <dgm:t>
        <a:bodyPr/>
        <a:lstStyle/>
        <a:p>
          <a:pPr algn="r">
            <a:buNone/>
          </a:pPr>
          <a:r>
            <a:rPr lang="en-US" sz="1800" dirty="0"/>
            <a:t>through</a:t>
          </a:r>
        </a:p>
      </dgm:t>
    </dgm:pt>
    <dgm:pt modelId="{BA2AD01B-749B-4E18-BDE0-7B3E259E4334}" type="parTrans" cxnId="{919494B0-99DC-4779-B8C5-0FF9E041EBD6}">
      <dgm:prSet/>
      <dgm:spPr/>
      <dgm:t>
        <a:bodyPr/>
        <a:lstStyle/>
        <a:p>
          <a:endParaRPr lang="en-US"/>
        </a:p>
      </dgm:t>
    </dgm:pt>
    <dgm:pt modelId="{1EEFD799-464E-44BD-8873-40BF51C800FE}" type="sibTrans" cxnId="{919494B0-99DC-4779-B8C5-0FF9E041EBD6}">
      <dgm:prSet/>
      <dgm:spPr/>
      <dgm:t>
        <a:bodyPr/>
        <a:lstStyle/>
        <a:p>
          <a:endParaRPr lang="en-US"/>
        </a:p>
      </dgm:t>
    </dgm:pt>
    <dgm:pt modelId="{3DBEF7AC-8A4B-42D7-9F4F-93C4F66DFC52}">
      <dgm:prSet phldrT="[Text]" custT="1"/>
      <dgm:spPr/>
      <dgm:t>
        <a:bodyPr/>
        <a:lstStyle/>
        <a:p>
          <a:pPr algn="r">
            <a:buNone/>
          </a:pPr>
          <a:r>
            <a:rPr lang="en-US" sz="1800" dirty="0"/>
            <a:t>tobacco smoking</a:t>
          </a:r>
        </a:p>
      </dgm:t>
    </dgm:pt>
    <dgm:pt modelId="{2F25249C-8F4D-4FA3-BB69-6EFC7412E094}" type="parTrans" cxnId="{1F1DA910-DF98-4DF1-BDAF-432133C2DF23}">
      <dgm:prSet/>
      <dgm:spPr/>
      <dgm:t>
        <a:bodyPr/>
        <a:lstStyle/>
        <a:p>
          <a:endParaRPr lang="en-US"/>
        </a:p>
      </dgm:t>
    </dgm:pt>
    <dgm:pt modelId="{3A320D14-5E0B-461D-9CC4-F8827F748545}" type="sibTrans" cxnId="{1F1DA910-DF98-4DF1-BDAF-432133C2DF23}">
      <dgm:prSet/>
      <dgm:spPr/>
      <dgm:t>
        <a:bodyPr/>
        <a:lstStyle/>
        <a:p>
          <a:endParaRPr lang="en-US"/>
        </a:p>
      </dgm:t>
    </dgm:pt>
    <dgm:pt modelId="{0DED1D30-E9C2-4CC5-BF97-96385558D4FA}">
      <dgm:prSet phldrT="[Text]" custT="1"/>
      <dgm:spPr/>
      <dgm:t>
        <a:bodyPr/>
        <a:lstStyle/>
        <a:p>
          <a:pPr algn="r">
            <a:buNone/>
          </a:pPr>
          <a:r>
            <a:rPr lang="en-US" sz="1800" dirty="0"/>
            <a:t> recognized by society</a:t>
          </a:r>
        </a:p>
      </dgm:t>
    </dgm:pt>
    <dgm:pt modelId="{D82D6959-A825-4A18-9AEB-3BB7642AB619}" type="parTrans" cxnId="{17A4B39B-1A0F-4673-8072-B6EA01165D6B}">
      <dgm:prSet/>
      <dgm:spPr/>
      <dgm:t>
        <a:bodyPr/>
        <a:lstStyle/>
        <a:p>
          <a:endParaRPr lang="en-US"/>
        </a:p>
      </dgm:t>
    </dgm:pt>
    <dgm:pt modelId="{42254C7A-9F47-4441-9076-64EA778835EF}" type="sibTrans" cxnId="{17A4B39B-1A0F-4673-8072-B6EA01165D6B}">
      <dgm:prSet/>
      <dgm:spPr/>
      <dgm:t>
        <a:bodyPr/>
        <a:lstStyle/>
        <a:p>
          <a:endParaRPr lang="en-US"/>
        </a:p>
      </dgm:t>
    </dgm:pt>
    <dgm:pt modelId="{91B6D9F9-3062-44B3-8112-D64709CABEE4}">
      <dgm:prSet phldrT="[Text]" custT="1"/>
      <dgm:spPr/>
      <dgm:t>
        <a:bodyPr/>
        <a:lstStyle/>
        <a:p>
          <a:pPr algn="r">
            <a:buNone/>
          </a:pPr>
          <a:r>
            <a:rPr lang="en-US" sz="1800" dirty="0"/>
            <a:t>as harmful to health.  A medical problem requiring treatment. 1980s, 1990s</a:t>
          </a:r>
        </a:p>
      </dgm:t>
    </dgm:pt>
    <dgm:pt modelId="{58279B85-B510-457D-BE2C-D6D97222F42D}" type="parTrans" cxnId="{CDE76BF2-F714-4AC3-A352-466A161F4892}">
      <dgm:prSet/>
      <dgm:spPr/>
      <dgm:t>
        <a:bodyPr/>
        <a:lstStyle/>
        <a:p>
          <a:endParaRPr lang="en-US"/>
        </a:p>
      </dgm:t>
    </dgm:pt>
    <dgm:pt modelId="{722C3A11-101D-4D27-A122-CDF7F6BCB700}" type="sibTrans" cxnId="{CDE76BF2-F714-4AC3-A352-466A161F4892}">
      <dgm:prSet/>
      <dgm:spPr/>
      <dgm:t>
        <a:bodyPr/>
        <a:lstStyle/>
        <a:p>
          <a:endParaRPr lang="en-US"/>
        </a:p>
      </dgm:t>
    </dgm:pt>
    <dgm:pt modelId="{F6F44AFE-63C6-4D55-96F3-4DFA2CC0B84B}">
      <dgm:prSet phldrT="[Text]" custT="1"/>
      <dgm:spPr/>
      <dgm:t>
        <a:bodyPr/>
        <a:lstStyle/>
        <a:p>
          <a:pPr>
            <a:buNone/>
          </a:pPr>
          <a:r>
            <a:rPr lang="en-US" sz="1800" dirty="0"/>
            <a:t>Present day</a:t>
          </a:r>
        </a:p>
      </dgm:t>
    </dgm:pt>
    <dgm:pt modelId="{82579AC2-2042-4518-A439-AD90B48FB428}" type="parTrans" cxnId="{0D0F9E67-0040-4E91-8763-44AA2A89BF23}">
      <dgm:prSet/>
      <dgm:spPr/>
    </dgm:pt>
    <dgm:pt modelId="{6824C86B-76E9-4BA8-91FE-47FC40AAE57F}" type="sibTrans" cxnId="{0D0F9E67-0040-4E91-8763-44AA2A89BF23}">
      <dgm:prSet/>
      <dgm:spPr/>
    </dgm:pt>
    <dgm:pt modelId="{DC67A16B-7A90-40E9-A26F-E4212122B7E4}" type="pres">
      <dgm:prSet presAssocID="{3FA4307B-BAFC-43CA-9B59-1461A8B583FE}" presName="cycleMatrixDiagram" presStyleCnt="0">
        <dgm:presLayoutVars>
          <dgm:chMax val="1"/>
          <dgm:dir/>
          <dgm:animLvl val="lvl"/>
          <dgm:resizeHandles val="exact"/>
        </dgm:presLayoutVars>
      </dgm:prSet>
      <dgm:spPr/>
    </dgm:pt>
    <dgm:pt modelId="{8442214D-8421-4222-BC9F-6C0E0D291813}" type="pres">
      <dgm:prSet presAssocID="{3FA4307B-BAFC-43CA-9B59-1461A8B583FE}" presName="children" presStyleCnt="0"/>
      <dgm:spPr/>
    </dgm:pt>
    <dgm:pt modelId="{BB7387FB-00C2-498D-A41C-2E2BCAFB7D25}" type="pres">
      <dgm:prSet presAssocID="{3FA4307B-BAFC-43CA-9B59-1461A8B583FE}" presName="child1group" presStyleCnt="0"/>
      <dgm:spPr/>
    </dgm:pt>
    <dgm:pt modelId="{60D3CE40-9F81-4618-B409-BFA3C6DD9948}" type="pres">
      <dgm:prSet presAssocID="{3FA4307B-BAFC-43CA-9B59-1461A8B583FE}" presName="child1" presStyleLbl="bgAcc1" presStyleIdx="0" presStyleCnt="4" custScaleX="129357" custLinFactNeighborX="-358" custLinFactNeighborY="37593"/>
      <dgm:spPr/>
    </dgm:pt>
    <dgm:pt modelId="{4E25E538-509F-48C7-B9D8-2708E796FE52}" type="pres">
      <dgm:prSet presAssocID="{3FA4307B-BAFC-43CA-9B59-1461A8B583FE}" presName="child1Text" presStyleLbl="bgAcc1" presStyleIdx="0" presStyleCnt="4">
        <dgm:presLayoutVars>
          <dgm:bulletEnabled val="1"/>
        </dgm:presLayoutVars>
      </dgm:prSet>
      <dgm:spPr/>
    </dgm:pt>
    <dgm:pt modelId="{0FA65E23-AFEA-4FD1-AD5F-99C85A3DF929}" type="pres">
      <dgm:prSet presAssocID="{3FA4307B-BAFC-43CA-9B59-1461A8B583FE}" presName="child2group" presStyleCnt="0"/>
      <dgm:spPr/>
    </dgm:pt>
    <dgm:pt modelId="{E710B91D-E2F0-493A-9238-914EC26FF69E}" type="pres">
      <dgm:prSet presAssocID="{3FA4307B-BAFC-43CA-9B59-1461A8B583FE}" presName="child2" presStyleLbl="bgAcc1" presStyleIdx="1" presStyleCnt="4" custScaleX="131948" custLinFactNeighborX="36460" custLinFactNeighborY="28538"/>
      <dgm:spPr/>
    </dgm:pt>
    <dgm:pt modelId="{DC288444-33A2-4390-94DE-C89B86B8DC24}" type="pres">
      <dgm:prSet presAssocID="{3FA4307B-BAFC-43CA-9B59-1461A8B583FE}" presName="child2Text" presStyleLbl="bgAcc1" presStyleIdx="1" presStyleCnt="4">
        <dgm:presLayoutVars>
          <dgm:bulletEnabled val="1"/>
        </dgm:presLayoutVars>
      </dgm:prSet>
      <dgm:spPr/>
    </dgm:pt>
    <dgm:pt modelId="{CE7424A9-24C0-45DE-86FC-BFEFA1061151}" type="pres">
      <dgm:prSet presAssocID="{3FA4307B-BAFC-43CA-9B59-1461A8B583FE}" presName="child3group" presStyleCnt="0"/>
      <dgm:spPr/>
    </dgm:pt>
    <dgm:pt modelId="{C8B1C3A5-59D7-4B85-A258-DB845061B540}" type="pres">
      <dgm:prSet presAssocID="{3FA4307B-BAFC-43CA-9B59-1461A8B583FE}" presName="child3" presStyleLbl="bgAcc1" presStyleIdx="2" presStyleCnt="4" custScaleX="189797" custScaleY="205408" custLinFactNeighborX="10681" custLinFactNeighborY="-20422"/>
      <dgm:spPr/>
    </dgm:pt>
    <dgm:pt modelId="{FA5926C7-3EEF-4928-9F71-78D34266DC71}" type="pres">
      <dgm:prSet presAssocID="{3FA4307B-BAFC-43CA-9B59-1461A8B583FE}" presName="child3Text" presStyleLbl="bgAcc1" presStyleIdx="2" presStyleCnt="4">
        <dgm:presLayoutVars>
          <dgm:bulletEnabled val="1"/>
        </dgm:presLayoutVars>
      </dgm:prSet>
      <dgm:spPr/>
    </dgm:pt>
    <dgm:pt modelId="{082EEE4C-3527-4EBE-BAA8-6D560E2D251C}" type="pres">
      <dgm:prSet presAssocID="{3FA4307B-BAFC-43CA-9B59-1461A8B583FE}" presName="child4group" presStyleCnt="0"/>
      <dgm:spPr/>
    </dgm:pt>
    <dgm:pt modelId="{91870ACE-A63B-4FB3-AD8C-B8AA5CAE32AD}" type="pres">
      <dgm:prSet presAssocID="{3FA4307B-BAFC-43CA-9B59-1461A8B583FE}" presName="child4" presStyleLbl="bgAcc1" presStyleIdx="3" presStyleCnt="4" custScaleX="135204" custScaleY="151491" custLinFactNeighborX="13558" custLinFactNeighborY="-10813"/>
      <dgm:spPr/>
    </dgm:pt>
    <dgm:pt modelId="{0D5E0DB3-E585-47CD-826A-FA3B37974BC8}" type="pres">
      <dgm:prSet presAssocID="{3FA4307B-BAFC-43CA-9B59-1461A8B583FE}" presName="child4Text" presStyleLbl="bgAcc1" presStyleIdx="3" presStyleCnt="4">
        <dgm:presLayoutVars>
          <dgm:bulletEnabled val="1"/>
        </dgm:presLayoutVars>
      </dgm:prSet>
      <dgm:spPr/>
    </dgm:pt>
    <dgm:pt modelId="{2AF83558-977E-48E3-A6AE-106795AB6434}" type="pres">
      <dgm:prSet presAssocID="{3FA4307B-BAFC-43CA-9B59-1461A8B583FE}" presName="childPlaceholder" presStyleCnt="0"/>
      <dgm:spPr/>
    </dgm:pt>
    <dgm:pt modelId="{9FC71936-FA11-43D0-A261-424ACF1C7F89}" type="pres">
      <dgm:prSet presAssocID="{3FA4307B-BAFC-43CA-9B59-1461A8B583FE}" presName="circle" presStyleCnt="0"/>
      <dgm:spPr/>
    </dgm:pt>
    <dgm:pt modelId="{E2637BD6-54DA-4973-A258-228D2695AAB8}" type="pres">
      <dgm:prSet presAssocID="{3FA4307B-BAFC-43CA-9B59-1461A8B583FE}" presName="quadrant1" presStyleLbl="node1" presStyleIdx="0" presStyleCnt="4">
        <dgm:presLayoutVars>
          <dgm:chMax val="1"/>
          <dgm:bulletEnabled val="1"/>
        </dgm:presLayoutVars>
      </dgm:prSet>
      <dgm:spPr/>
    </dgm:pt>
    <dgm:pt modelId="{62CE9459-4586-4D33-8B3B-1297745C25F3}" type="pres">
      <dgm:prSet presAssocID="{3FA4307B-BAFC-43CA-9B59-1461A8B583FE}" presName="quadrant2" presStyleLbl="node1" presStyleIdx="1" presStyleCnt="4">
        <dgm:presLayoutVars>
          <dgm:chMax val="1"/>
          <dgm:bulletEnabled val="1"/>
        </dgm:presLayoutVars>
      </dgm:prSet>
      <dgm:spPr/>
    </dgm:pt>
    <dgm:pt modelId="{776C344F-E876-4A69-B947-9C5C61EAC80F}" type="pres">
      <dgm:prSet presAssocID="{3FA4307B-BAFC-43CA-9B59-1461A8B583FE}" presName="quadrant3" presStyleLbl="node1" presStyleIdx="2" presStyleCnt="4">
        <dgm:presLayoutVars>
          <dgm:chMax val="1"/>
          <dgm:bulletEnabled val="1"/>
        </dgm:presLayoutVars>
      </dgm:prSet>
      <dgm:spPr/>
    </dgm:pt>
    <dgm:pt modelId="{8143CA8C-65D0-43FC-AC6E-4BA75F317169}" type="pres">
      <dgm:prSet presAssocID="{3FA4307B-BAFC-43CA-9B59-1461A8B583FE}" presName="quadrant4" presStyleLbl="node1" presStyleIdx="3" presStyleCnt="4">
        <dgm:presLayoutVars>
          <dgm:chMax val="1"/>
          <dgm:bulletEnabled val="1"/>
        </dgm:presLayoutVars>
      </dgm:prSet>
      <dgm:spPr/>
    </dgm:pt>
    <dgm:pt modelId="{7AB74923-B409-47F6-8D9F-D13F6785011E}" type="pres">
      <dgm:prSet presAssocID="{3FA4307B-BAFC-43CA-9B59-1461A8B583FE}" presName="quadrantPlaceholder" presStyleCnt="0"/>
      <dgm:spPr/>
    </dgm:pt>
    <dgm:pt modelId="{35B0F5AC-4AF3-4B2A-BA54-87B35BF53667}" type="pres">
      <dgm:prSet presAssocID="{3FA4307B-BAFC-43CA-9B59-1461A8B583FE}" presName="center1" presStyleLbl="fgShp" presStyleIdx="0" presStyleCnt="2"/>
      <dgm:spPr/>
    </dgm:pt>
    <dgm:pt modelId="{CFD58CBB-613D-46DB-A9F6-C17C5EDDAEB1}" type="pres">
      <dgm:prSet presAssocID="{3FA4307B-BAFC-43CA-9B59-1461A8B583FE}" presName="center2" presStyleLbl="fgShp" presStyleIdx="1" presStyleCnt="2"/>
      <dgm:spPr/>
    </dgm:pt>
  </dgm:ptLst>
  <dgm:cxnLst>
    <dgm:cxn modelId="{A6DD9D04-F91A-41F8-91E5-CBA7B2C5A3A3}" type="presOf" srcId="{1D6FE5D1-1DEC-4D9C-AA3C-E8628AB4DA84}" destId="{91870ACE-A63B-4FB3-AD8C-B8AA5CAE32AD}" srcOrd="0" destOrd="3" presId="urn:microsoft.com/office/officeart/2005/8/layout/cycle4"/>
    <dgm:cxn modelId="{1F1DA910-DF98-4DF1-BDAF-432133C2DF23}" srcId="{353AE911-7223-4428-82DC-42795E1C6DFC}" destId="{3DBEF7AC-8A4B-42D7-9F4F-93C4F66DFC52}" srcOrd="2" destOrd="0" parTransId="{2F25249C-8F4D-4FA3-BB69-6EFC7412E094}" sibTransId="{3A320D14-5E0B-461D-9CC4-F8827F748545}"/>
    <dgm:cxn modelId="{D8D01711-6E91-40A1-B1DA-6B62FB2DC792}" type="presOf" srcId="{A10D59BB-E66A-48D1-BC6E-5354EDD65967}" destId="{91870ACE-A63B-4FB3-AD8C-B8AA5CAE32AD}" srcOrd="0" destOrd="2" presId="urn:microsoft.com/office/officeart/2005/8/layout/cycle4"/>
    <dgm:cxn modelId="{622E3319-59A8-4E80-A73F-9C52B3B80211}" srcId="{170318C8-A881-4951-8A88-83B330E13D17}" destId="{AF5079DF-3E6A-405F-81AB-82681E33D9B0}" srcOrd="0" destOrd="0" parTransId="{CFA1C8F9-7092-4067-9F93-AA2AEECA2882}" sibTransId="{5A73C33D-9369-4BC1-A340-B88B5BA27E54}"/>
    <dgm:cxn modelId="{28DA6321-BB54-4F53-9364-330CD91B4BB9}" type="presOf" srcId="{91B6D9F9-3062-44B3-8112-D64709CABEE4}" destId="{FA5926C7-3EEF-4928-9F71-78D34266DC71}" srcOrd="1" destOrd="4" presId="urn:microsoft.com/office/officeart/2005/8/layout/cycle4"/>
    <dgm:cxn modelId="{49C1F42D-968B-4B57-89EB-0E31A0989319}" srcId="{8058D22E-2A2A-48A1-9646-866064A8FCC9}" destId="{1D6FE5D1-1DEC-4D9C-AA3C-E8628AB4DA84}" srcOrd="3" destOrd="0" parTransId="{49830C3C-D8F8-4F74-A95A-0E283024EC14}" sibTransId="{1D9A616C-C4C0-4A2C-B999-20BF6C03F195}"/>
    <dgm:cxn modelId="{CA9F8C30-6AAB-4332-B6BF-081D113CB76A}" srcId="{353AE911-7223-4428-82DC-42795E1C6DFC}" destId="{2669F83F-B98F-485D-AB05-B9C8CF8BD5C8}" srcOrd="0" destOrd="0" parTransId="{662362E8-09E2-4ED9-AAFC-82660347C9F6}" sibTransId="{3635A2EB-6701-491B-BA10-BB7C2D53533B}"/>
    <dgm:cxn modelId="{0049D932-A330-4CC6-935A-3FB5E5093E20}" type="presOf" srcId="{823BF608-4EAB-47BE-BFC3-DDE1E56E576A}" destId="{0D5E0DB3-E585-47CD-826A-FA3B37974BC8}" srcOrd="1" destOrd="1" presId="urn:microsoft.com/office/officeart/2005/8/layout/cycle4"/>
    <dgm:cxn modelId="{351D2C3C-6F5D-4A2B-B9E5-AA1884903843}" type="presOf" srcId="{A10D59BB-E66A-48D1-BC6E-5354EDD65967}" destId="{0D5E0DB3-E585-47CD-826A-FA3B37974BC8}" srcOrd="1" destOrd="2" presId="urn:microsoft.com/office/officeart/2005/8/layout/cycle4"/>
    <dgm:cxn modelId="{A8F5145B-37F4-4C79-A8B9-A81BBFC5D2AB}" type="presOf" srcId="{E92F2237-F00E-4677-A2FF-6D02A23C1B3C}" destId="{E710B91D-E2F0-493A-9238-914EC26FF69E}" srcOrd="0" destOrd="0" presId="urn:microsoft.com/office/officeart/2005/8/layout/cycle4"/>
    <dgm:cxn modelId="{7800515C-C818-4CA3-98DD-51363C87A130}" type="presOf" srcId="{2669F83F-B98F-485D-AB05-B9C8CF8BD5C8}" destId="{C8B1C3A5-59D7-4B85-A258-DB845061B540}" srcOrd="0" destOrd="0" presId="urn:microsoft.com/office/officeart/2005/8/layout/cycle4"/>
    <dgm:cxn modelId="{15356F63-6367-448D-8CC8-2B1F3F697637}" type="presOf" srcId="{F6F44AFE-63C6-4D55-96F3-4DFA2CC0B84B}" destId="{0D5E0DB3-E585-47CD-826A-FA3B37974BC8}" srcOrd="1" destOrd="4" presId="urn:microsoft.com/office/officeart/2005/8/layout/cycle4"/>
    <dgm:cxn modelId="{E72B2A45-6777-4FF8-B4FE-5E5BA40929BF}" type="presOf" srcId="{1D6FE5D1-1DEC-4D9C-AA3C-E8628AB4DA84}" destId="{0D5E0DB3-E585-47CD-826A-FA3B37974BC8}" srcOrd="1" destOrd="3" presId="urn:microsoft.com/office/officeart/2005/8/layout/cycle4"/>
    <dgm:cxn modelId="{00929E45-6EFB-4F64-9ECA-1B80198C7F43}" type="presOf" srcId="{353AE911-7223-4428-82DC-42795E1C6DFC}" destId="{776C344F-E876-4A69-B947-9C5C61EAC80F}" srcOrd="0" destOrd="0" presId="urn:microsoft.com/office/officeart/2005/8/layout/cycle4"/>
    <dgm:cxn modelId="{0D0F9E67-0040-4E91-8763-44AA2A89BF23}" srcId="{8058D22E-2A2A-48A1-9646-866064A8FCC9}" destId="{F6F44AFE-63C6-4D55-96F3-4DFA2CC0B84B}" srcOrd="4" destOrd="0" parTransId="{82579AC2-2042-4518-A439-AD90B48FB428}" sibTransId="{6824C86B-76E9-4BA8-91FE-47FC40AAE57F}"/>
    <dgm:cxn modelId="{568B6868-E49C-4548-896C-E1E5EAACE596}" type="presOf" srcId="{C8251567-19F8-440E-ACE7-3C6189BFF061}" destId="{0D5E0DB3-E585-47CD-826A-FA3B37974BC8}" srcOrd="1" destOrd="0" presId="urn:microsoft.com/office/officeart/2005/8/layout/cycle4"/>
    <dgm:cxn modelId="{EBE41D6A-24A1-4A2D-BF79-4BA651A70CB9}" type="presOf" srcId="{3DBEF7AC-8A4B-42D7-9F4F-93C4F66DFC52}" destId="{FA5926C7-3EEF-4928-9F71-78D34266DC71}" srcOrd="1" destOrd="2" presId="urn:microsoft.com/office/officeart/2005/8/layout/cycle4"/>
    <dgm:cxn modelId="{4751AD4A-D9F8-4104-BE60-15FDBB713FAA}" srcId="{3FA4307B-BAFC-43CA-9B59-1461A8B583FE}" destId="{8058D22E-2A2A-48A1-9646-866064A8FCC9}" srcOrd="3" destOrd="0" parTransId="{BE00F9DD-95AE-4453-A11E-2018C8C357E6}" sibTransId="{76473F8C-E452-494F-82E4-5769680C64BF}"/>
    <dgm:cxn modelId="{ADE52970-5F4E-41A1-9735-1D1EA6639CE9}" type="presOf" srcId="{3DBEF7AC-8A4B-42D7-9F4F-93C4F66DFC52}" destId="{C8B1C3A5-59D7-4B85-A258-DB845061B540}" srcOrd="0" destOrd="2" presId="urn:microsoft.com/office/officeart/2005/8/layout/cycle4"/>
    <dgm:cxn modelId="{C7B33050-54E2-49E1-975A-B0BD176421F1}" type="presOf" srcId="{2669F83F-B98F-485D-AB05-B9C8CF8BD5C8}" destId="{FA5926C7-3EEF-4928-9F71-78D34266DC71}" srcOrd="1" destOrd="0" presId="urn:microsoft.com/office/officeart/2005/8/layout/cycle4"/>
    <dgm:cxn modelId="{66545E70-A9BF-4EE3-AC2F-BAB3CC1A5933}" srcId="{B6B99B47-4DE0-4142-8E34-3D44E42C0268}" destId="{E92F2237-F00E-4677-A2FF-6D02A23C1B3C}" srcOrd="0" destOrd="0" parTransId="{711E902C-F54C-402B-A71B-27F318173F41}" sibTransId="{AC06BDB1-FA8A-4BA3-BDB0-EAB358A12CEA}"/>
    <dgm:cxn modelId="{5B531078-AC0E-4F40-9BF2-0CAE3D709735}" type="presOf" srcId="{E92F2237-F00E-4677-A2FF-6D02A23C1B3C}" destId="{DC288444-33A2-4390-94DE-C89B86B8DC24}" srcOrd="1" destOrd="0" presId="urn:microsoft.com/office/officeart/2005/8/layout/cycle4"/>
    <dgm:cxn modelId="{34406B7A-6AC8-4560-B748-BEEA3764A2BE}" type="presOf" srcId="{E18459C2-43B6-4F25-A8FD-238C0046F6F1}" destId="{C8B1C3A5-59D7-4B85-A258-DB845061B540}" srcOrd="0" destOrd="1" presId="urn:microsoft.com/office/officeart/2005/8/layout/cycle4"/>
    <dgm:cxn modelId="{A29DC07B-ABE1-4D95-9114-C7AA2178985A}" type="presOf" srcId="{0DED1D30-E9C2-4CC5-BF97-96385558D4FA}" destId="{FA5926C7-3EEF-4928-9F71-78D34266DC71}" srcOrd="1" destOrd="3" presId="urn:microsoft.com/office/officeart/2005/8/layout/cycle4"/>
    <dgm:cxn modelId="{6C41C289-CCAC-444B-B41D-94ACAADE78EE}" type="presOf" srcId="{823BF608-4EAB-47BE-BFC3-DDE1E56E576A}" destId="{91870ACE-A63B-4FB3-AD8C-B8AA5CAE32AD}" srcOrd="0" destOrd="1" presId="urn:microsoft.com/office/officeart/2005/8/layout/cycle4"/>
    <dgm:cxn modelId="{F8AA258A-F42A-41A2-9EB7-E68D1F728BE3}" srcId="{3FA4307B-BAFC-43CA-9B59-1461A8B583FE}" destId="{170318C8-A881-4951-8A88-83B330E13D17}" srcOrd="0" destOrd="0" parTransId="{4F9A7592-76F9-4623-86E0-66C7F7F598F6}" sibTransId="{86D0DCA8-670A-49FC-9ED7-E0AAA2203891}"/>
    <dgm:cxn modelId="{307FBD90-76A3-4298-A1B6-D892484A4ED8}" type="presOf" srcId="{91B6D9F9-3062-44B3-8112-D64709CABEE4}" destId="{C8B1C3A5-59D7-4B85-A258-DB845061B540}" srcOrd="0" destOrd="4" presId="urn:microsoft.com/office/officeart/2005/8/layout/cycle4"/>
    <dgm:cxn modelId="{75BA0F93-7F8C-4648-9D51-EED2164A91AD}" type="presOf" srcId="{C8251567-19F8-440E-ACE7-3C6189BFF061}" destId="{91870ACE-A63B-4FB3-AD8C-B8AA5CAE32AD}" srcOrd="0" destOrd="0" presId="urn:microsoft.com/office/officeart/2005/8/layout/cycle4"/>
    <dgm:cxn modelId="{0F401D94-730E-4D61-A24E-79A739ECA891}" srcId="{8058D22E-2A2A-48A1-9646-866064A8FCC9}" destId="{823BF608-4EAB-47BE-BFC3-DDE1E56E576A}" srcOrd="1" destOrd="0" parTransId="{B86F62B6-19E3-4FD3-BAEE-C98ABC0438B8}" sibTransId="{2AEDDC2C-8C0B-402F-B7FE-D8FA20DB8172}"/>
    <dgm:cxn modelId="{17A4B39B-1A0F-4673-8072-B6EA01165D6B}" srcId="{353AE911-7223-4428-82DC-42795E1C6DFC}" destId="{0DED1D30-E9C2-4CC5-BF97-96385558D4FA}" srcOrd="3" destOrd="0" parTransId="{D82D6959-A825-4A18-9AEB-3BB7642AB619}" sibTransId="{42254C7A-9F47-4441-9076-64EA778835EF}"/>
    <dgm:cxn modelId="{65424BA8-959C-460E-859A-87A24FD5C6D0}" type="presOf" srcId="{170318C8-A881-4951-8A88-83B330E13D17}" destId="{E2637BD6-54DA-4973-A258-228D2695AAB8}" srcOrd="0" destOrd="0" presId="urn:microsoft.com/office/officeart/2005/8/layout/cycle4"/>
    <dgm:cxn modelId="{B34850AA-1CD2-443A-BB30-0CEA253485B0}" srcId="{3FA4307B-BAFC-43CA-9B59-1461A8B583FE}" destId="{353AE911-7223-4428-82DC-42795E1C6DFC}" srcOrd="2" destOrd="0" parTransId="{8614D37C-BA42-4608-BE69-F96ADF618F9A}" sibTransId="{B67A6FCB-E945-4ABC-A6B3-CFDE7107452B}"/>
    <dgm:cxn modelId="{A95538AD-A3EE-46EC-833E-6A7EDC070887}" type="presOf" srcId="{F6F44AFE-63C6-4D55-96F3-4DFA2CC0B84B}" destId="{91870ACE-A63B-4FB3-AD8C-B8AA5CAE32AD}" srcOrd="0" destOrd="4" presId="urn:microsoft.com/office/officeart/2005/8/layout/cycle4"/>
    <dgm:cxn modelId="{BE1EE2AD-BAC1-494C-8E2C-6491894A0561}" type="presOf" srcId="{E18459C2-43B6-4F25-A8FD-238C0046F6F1}" destId="{FA5926C7-3EEF-4928-9F71-78D34266DC71}" srcOrd="1" destOrd="1" presId="urn:microsoft.com/office/officeart/2005/8/layout/cycle4"/>
    <dgm:cxn modelId="{919494B0-99DC-4779-B8C5-0FF9E041EBD6}" srcId="{353AE911-7223-4428-82DC-42795E1C6DFC}" destId="{E18459C2-43B6-4F25-A8FD-238C0046F6F1}" srcOrd="1" destOrd="0" parTransId="{BA2AD01B-749B-4E18-BDE0-7B3E259E4334}" sibTransId="{1EEFD799-464E-44BD-8873-40BF51C800FE}"/>
    <dgm:cxn modelId="{2A85EAB1-83CF-4189-A3F2-D0F7D852B418}" srcId="{8058D22E-2A2A-48A1-9646-866064A8FCC9}" destId="{C8251567-19F8-440E-ACE7-3C6189BFF061}" srcOrd="0" destOrd="0" parTransId="{3DA9917B-BBB3-4B1D-8F2F-36005B165B20}" sibTransId="{C3F89505-F97C-4DD4-A71E-15C6076E9C74}"/>
    <dgm:cxn modelId="{B985AAB3-B7FB-444B-A5CF-B8EC67C5A8A6}" srcId="{8058D22E-2A2A-48A1-9646-866064A8FCC9}" destId="{A10D59BB-E66A-48D1-BC6E-5354EDD65967}" srcOrd="2" destOrd="0" parTransId="{848BB448-448E-41CD-B3DD-BF1291D91EDA}" sibTransId="{6C3242E4-D9B8-4610-9160-3E1EA7325803}"/>
    <dgm:cxn modelId="{4E20A0D6-2AF4-4FE2-843B-55DCA441E60A}" srcId="{3FA4307B-BAFC-43CA-9B59-1461A8B583FE}" destId="{B6B99B47-4DE0-4142-8E34-3D44E42C0268}" srcOrd="1" destOrd="0" parTransId="{72405D5B-B573-42FF-B04D-29BAE6D59AF7}" sibTransId="{3064B9BB-5E0A-47B0-A091-8723B729846F}"/>
    <dgm:cxn modelId="{386A80D8-D03C-4F67-88F9-2B7AA4A949A3}" type="presOf" srcId="{8058D22E-2A2A-48A1-9646-866064A8FCC9}" destId="{8143CA8C-65D0-43FC-AC6E-4BA75F317169}" srcOrd="0" destOrd="0" presId="urn:microsoft.com/office/officeart/2005/8/layout/cycle4"/>
    <dgm:cxn modelId="{153296D8-E2C8-43F2-8032-6C8671BF5E54}" type="presOf" srcId="{3FA4307B-BAFC-43CA-9B59-1461A8B583FE}" destId="{DC67A16B-7A90-40E9-A26F-E4212122B7E4}" srcOrd="0" destOrd="0" presId="urn:microsoft.com/office/officeart/2005/8/layout/cycle4"/>
    <dgm:cxn modelId="{FD13C2E3-0AD3-4FFC-9820-73A6D4CB6C25}" type="presOf" srcId="{AF5079DF-3E6A-405F-81AB-82681E33D9B0}" destId="{60D3CE40-9F81-4618-B409-BFA3C6DD9948}" srcOrd="0" destOrd="0" presId="urn:microsoft.com/office/officeart/2005/8/layout/cycle4"/>
    <dgm:cxn modelId="{55E280F1-5ECC-41FD-965D-01F5A8CCFAE1}" type="presOf" srcId="{B6B99B47-4DE0-4142-8E34-3D44E42C0268}" destId="{62CE9459-4586-4D33-8B3B-1297745C25F3}" srcOrd="0" destOrd="0" presId="urn:microsoft.com/office/officeart/2005/8/layout/cycle4"/>
    <dgm:cxn modelId="{CDE76BF2-F714-4AC3-A352-466A161F4892}" srcId="{353AE911-7223-4428-82DC-42795E1C6DFC}" destId="{91B6D9F9-3062-44B3-8112-D64709CABEE4}" srcOrd="4" destOrd="0" parTransId="{58279B85-B510-457D-BE2C-D6D97222F42D}" sibTransId="{722C3A11-101D-4D27-A122-CDF7F6BCB700}"/>
    <dgm:cxn modelId="{D14A92FD-230B-4239-84BF-8CBF1B6DC3FB}" type="presOf" srcId="{0DED1D30-E9C2-4CC5-BF97-96385558D4FA}" destId="{C8B1C3A5-59D7-4B85-A258-DB845061B540}" srcOrd="0" destOrd="3" presId="urn:microsoft.com/office/officeart/2005/8/layout/cycle4"/>
    <dgm:cxn modelId="{9FABE6FD-7D8A-4051-92F0-C9AA2D015966}" type="presOf" srcId="{AF5079DF-3E6A-405F-81AB-82681E33D9B0}" destId="{4E25E538-509F-48C7-B9D8-2708E796FE52}" srcOrd="1" destOrd="0" presId="urn:microsoft.com/office/officeart/2005/8/layout/cycle4"/>
    <dgm:cxn modelId="{3B0F8881-3B81-4762-A75E-4FA33AF078EE}" type="presParOf" srcId="{DC67A16B-7A90-40E9-A26F-E4212122B7E4}" destId="{8442214D-8421-4222-BC9F-6C0E0D291813}" srcOrd="0" destOrd="0" presId="urn:microsoft.com/office/officeart/2005/8/layout/cycle4"/>
    <dgm:cxn modelId="{EAC9A06A-7897-450C-8837-BA19249A9A91}" type="presParOf" srcId="{8442214D-8421-4222-BC9F-6C0E0D291813}" destId="{BB7387FB-00C2-498D-A41C-2E2BCAFB7D25}" srcOrd="0" destOrd="0" presId="urn:microsoft.com/office/officeart/2005/8/layout/cycle4"/>
    <dgm:cxn modelId="{2EE790B8-7326-4CE6-95B1-ADD75C2516F1}" type="presParOf" srcId="{BB7387FB-00C2-498D-A41C-2E2BCAFB7D25}" destId="{60D3CE40-9F81-4618-B409-BFA3C6DD9948}" srcOrd="0" destOrd="0" presId="urn:microsoft.com/office/officeart/2005/8/layout/cycle4"/>
    <dgm:cxn modelId="{A0F0F3EC-0ED1-47BA-A851-7D059679DABE}" type="presParOf" srcId="{BB7387FB-00C2-498D-A41C-2E2BCAFB7D25}" destId="{4E25E538-509F-48C7-B9D8-2708E796FE52}" srcOrd="1" destOrd="0" presId="urn:microsoft.com/office/officeart/2005/8/layout/cycle4"/>
    <dgm:cxn modelId="{9E1962C7-B5B9-4204-B978-8EBC0A55445A}" type="presParOf" srcId="{8442214D-8421-4222-BC9F-6C0E0D291813}" destId="{0FA65E23-AFEA-4FD1-AD5F-99C85A3DF929}" srcOrd="1" destOrd="0" presId="urn:microsoft.com/office/officeart/2005/8/layout/cycle4"/>
    <dgm:cxn modelId="{39CC19C8-F679-4A66-88AC-4BB06B1929D9}" type="presParOf" srcId="{0FA65E23-AFEA-4FD1-AD5F-99C85A3DF929}" destId="{E710B91D-E2F0-493A-9238-914EC26FF69E}" srcOrd="0" destOrd="0" presId="urn:microsoft.com/office/officeart/2005/8/layout/cycle4"/>
    <dgm:cxn modelId="{265D4EED-9943-45A7-9B7E-9457F58EEAA4}" type="presParOf" srcId="{0FA65E23-AFEA-4FD1-AD5F-99C85A3DF929}" destId="{DC288444-33A2-4390-94DE-C89B86B8DC24}" srcOrd="1" destOrd="0" presId="urn:microsoft.com/office/officeart/2005/8/layout/cycle4"/>
    <dgm:cxn modelId="{1AEB7D98-CF85-4D24-9B40-CD582707E8E7}" type="presParOf" srcId="{8442214D-8421-4222-BC9F-6C0E0D291813}" destId="{CE7424A9-24C0-45DE-86FC-BFEFA1061151}" srcOrd="2" destOrd="0" presId="urn:microsoft.com/office/officeart/2005/8/layout/cycle4"/>
    <dgm:cxn modelId="{8870FDD8-C6BF-43C8-B0ED-FEBFFE190096}" type="presParOf" srcId="{CE7424A9-24C0-45DE-86FC-BFEFA1061151}" destId="{C8B1C3A5-59D7-4B85-A258-DB845061B540}" srcOrd="0" destOrd="0" presId="urn:microsoft.com/office/officeart/2005/8/layout/cycle4"/>
    <dgm:cxn modelId="{D27EB2E4-8BE6-4445-BD1E-A59ADFD74C84}" type="presParOf" srcId="{CE7424A9-24C0-45DE-86FC-BFEFA1061151}" destId="{FA5926C7-3EEF-4928-9F71-78D34266DC71}" srcOrd="1" destOrd="0" presId="urn:microsoft.com/office/officeart/2005/8/layout/cycle4"/>
    <dgm:cxn modelId="{BE865E66-FF2A-4A32-9B2A-7191027B7200}" type="presParOf" srcId="{8442214D-8421-4222-BC9F-6C0E0D291813}" destId="{082EEE4C-3527-4EBE-BAA8-6D560E2D251C}" srcOrd="3" destOrd="0" presId="urn:microsoft.com/office/officeart/2005/8/layout/cycle4"/>
    <dgm:cxn modelId="{3FD1E5A1-66AD-4039-B183-726317689181}" type="presParOf" srcId="{082EEE4C-3527-4EBE-BAA8-6D560E2D251C}" destId="{91870ACE-A63B-4FB3-AD8C-B8AA5CAE32AD}" srcOrd="0" destOrd="0" presId="urn:microsoft.com/office/officeart/2005/8/layout/cycle4"/>
    <dgm:cxn modelId="{D62DB1B4-A594-40D8-8DE1-7E5C0DF254B4}" type="presParOf" srcId="{082EEE4C-3527-4EBE-BAA8-6D560E2D251C}" destId="{0D5E0DB3-E585-47CD-826A-FA3B37974BC8}" srcOrd="1" destOrd="0" presId="urn:microsoft.com/office/officeart/2005/8/layout/cycle4"/>
    <dgm:cxn modelId="{DB610BBA-2D35-4959-9084-7E4AFEAEE183}" type="presParOf" srcId="{8442214D-8421-4222-BC9F-6C0E0D291813}" destId="{2AF83558-977E-48E3-A6AE-106795AB6434}" srcOrd="4" destOrd="0" presId="urn:microsoft.com/office/officeart/2005/8/layout/cycle4"/>
    <dgm:cxn modelId="{0CD2CC18-87A2-46BB-AFFA-FAEEE29EFF1D}" type="presParOf" srcId="{DC67A16B-7A90-40E9-A26F-E4212122B7E4}" destId="{9FC71936-FA11-43D0-A261-424ACF1C7F89}" srcOrd="1" destOrd="0" presId="urn:microsoft.com/office/officeart/2005/8/layout/cycle4"/>
    <dgm:cxn modelId="{A16018ED-DAFB-46A2-BDAA-CCEBB0A7B7AA}" type="presParOf" srcId="{9FC71936-FA11-43D0-A261-424ACF1C7F89}" destId="{E2637BD6-54DA-4973-A258-228D2695AAB8}" srcOrd="0" destOrd="0" presId="urn:microsoft.com/office/officeart/2005/8/layout/cycle4"/>
    <dgm:cxn modelId="{D83A6B5E-C864-4ADE-9ADC-2A8D2FE68CCE}" type="presParOf" srcId="{9FC71936-FA11-43D0-A261-424ACF1C7F89}" destId="{62CE9459-4586-4D33-8B3B-1297745C25F3}" srcOrd="1" destOrd="0" presId="urn:microsoft.com/office/officeart/2005/8/layout/cycle4"/>
    <dgm:cxn modelId="{DED60900-CBBC-4626-9792-6665F9859354}" type="presParOf" srcId="{9FC71936-FA11-43D0-A261-424ACF1C7F89}" destId="{776C344F-E876-4A69-B947-9C5C61EAC80F}" srcOrd="2" destOrd="0" presId="urn:microsoft.com/office/officeart/2005/8/layout/cycle4"/>
    <dgm:cxn modelId="{A4046D52-FDC0-4187-9815-CA2A19EC4A7E}" type="presParOf" srcId="{9FC71936-FA11-43D0-A261-424ACF1C7F89}" destId="{8143CA8C-65D0-43FC-AC6E-4BA75F317169}" srcOrd="3" destOrd="0" presId="urn:microsoft.com/office/officeart/2005/8/layout/cycle4"/>
    <dgm:cxn modelId="{03455BA8-FA5C-4831-9FD8-4F2AB2000EE8}" type="presParOf" srcId="{9FC71936-FA11-43D0-A261-424ACF1C7F89}" destId="{7AB74923-B409-47F6-8D9F-D13F6785011E}" srcOrd="4" destOrd="0" presId="urn:microsoft.com/office/officeart/2005/8/layout/cycle4"/>
    <dgm:cxn modelId="{C4BC81FA-2FC3-4F17-A581-C2B693184F4F}" type="presParOf" srcId="{DC67A16B-7A90-40E9-A26F-E4212122B7E4}" destId="{35B0F5AC-4AF3-4B2A-BA54-87B35BF53667}" srcOrd="2" destOrd="0" presId="urn:microsoft.com/office/officeart/2005/8/layout/cycle4"/>
    <dgm:cxn modelId="{57286191-8571-4A25-9FA6-1A068BFE1DFB}" type="presParOf" srcId="{DC67A16B-7A90-40E9-A26F-E4212122B7E4}" destId="{CFD58CBB-613D-46DB-A9F6-C17C5EDDAEB1}" srcOrd="3" destOrd="0" presId="urn:microsoft.com/office/officeart/2005/8/layout/cycle4"/>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8AE68BE0-68E9-445E-A695-311C4FC9CA01}" type="doc">
      <dgm:prSet loTypeId="urn:microsoft.com/office/officeart/2005/8/layout/venn1" loCatId="relationship" qsTypeId="urn:microsoft.com/office/officeart/2005/8/quickstyle/simple1" qsCatId="simple" csTypeId="urn:microsoft.com/office/officeart/2005/8/colors/accent1_2" csCatId="accent1" phldr="1"/>
      <dgm:spPr/>
    </dgm:pt>
    <dgm:pt modelId="{AEFCC1E2-74E0-4AB5-A69B-19C3BBE1B294}">
      <dgm:prSet phldrT="[Text]" custT="1"/>
      <dgm:spPr/>
      <dgm:t>
        <a:bodyPr/>
        <a:lstStyle/>
        <a:p>
          <a:pPr>
            <a:buFont typeface="Arial" panose="020B0604020202020204" pitchFamily="34" charset="0"/>
            <a:buChar char="•"/>
          </a:pPr>
          <a:r>
            <a:rPr lang="en-GB" sz="3200" b="0" dirty="0"/>
            <a:t>Physical</a:t>
          </a:r>
          <a:r>
            <a:rPr lang="en-GB" sz="1000" b="0" dirty="0"/>
            <a:t> </a:t>
          </a:r>
        </a:p>
        <a:p>
          <a:pPr>
            <a:buFont typeface="Arial" panose="020B0604020202020204" pitchFamily="34" charset="0"/>
            <a:buChar char="•"/>
          </a:pPr>
          <a:r>
            <a:rPr lang="en-GB" sz="1000" b="0" dirty="0"/>
            <a:t>Nicotine addiction, ‘benefits’ of smoking (appetite and weight control)</a:t>
          </a:r>
          <a:endParaRPr lang="en-US" sz="1000" dirty="0"/>
        </a:p>
      </dgm:t>
    </dgm:pt>
    <dgm:pt modelId="{09823C4A-5AA2-4FBC-8BD3-3642EA95EFB7}" type="parTrans" cxnId="{CD67AE33-940A-40B2-8A66-C3A1B3DB6635}">
      <dgm:prSet/>
      <dgm:spPr/>
      <dgm:t>
        <a:bodyPr/>
        <a:lstStyle/>
        <a:p>
          <a:endParaRPr lang="en-US"/>
        </a:p>
      </dgm:t>
    </dgm:pt>
    <dgm:pt modelId="{983A5E13-073E-4405-B677-D74AD61A424E}" type="sibTrans" cxnId="{CD67AE33-940A-40B2-8A66-C3A1B3DB6635}">
      <dgm:prSet/>
      <dgm:spPr/>
      <dgm:t>
        <a:bodyPr/>
        <a:lstStyle/>
        <a:p>
          <a:endParaRPr lang="en-US"/>
        </a:p>
      </dgm:t>
    </dgm:pt>
    <dgm:pt modelId="{AA52BB80-C262-4696-8BE8-B3F96881CE52}">
      <dgm:prSet phldrT="[Text]" custT="1"/>
      <dgm:spPr/>
      <dgm:t>
        <a:bodyPr/>
        <a:lstStyle/>
        <a:p>
          <a:pPr>
            <a:buFont typeface="Arial" panose="020B0604020202020204" pitchFamily="34" charset="0"/>
            <a:buChar char="•"/>
          </a:pPr>
          <a:r>
            <a:rPr lang="en-GB" sz="3000" b="0" dirty="0"/>
            <a:t>Social</a:t>
          </a:r>
          <a:r>
            <a:rPr lang="en-GB" sz="1000" b="0" dirty="0"/>
            <a:t> smoking as a group behaviour, association of smoking with particular environments, cues/associative learning</a:t>
          </a:r>
          <a:endParaRPr lang="en-US" sz="1000" dirty="0"/>
        </a:p>
      </dgm:t>
    </dgm:pt>
    <dgm:pt modelId="{1A6CD9EC-27F7-4524-98F7-404A5124CE41}" type="parTrans" cxnId="{D2835972-0CC2-424E-A25A-446667E58A00}">
      <dgm:prSet/>
      <dgm:spPr/>
      <dgm:t>
        <a:bodyPr/>
        <a:lstStyle/>
        <a:p>
          <a:endParaRPr lang="en-US"/>
        </a:p>
      </dgm:t>
    </dgm:pt>
    <dgm:pt modelId="{209FBF36-C0DF-4E82-B7A3-55FD69D07B43}" type="sibTrans" cxnId="{D2835972-0CC2-424E-A25A-446667E58A00}">
      <dgm:prSet/>
      <dgm:spPr/>
      <dgm:t>
        <a:bodyPr/>
        <a:lstStyle/>
        <a:p>
          <a:endParaRPr lang="en-US"/>
        </a:p>
      </dgm:t>
    </dgm:pt>
    <dgm:pt modelId="{2ECF1731-7FEF-4F45-9989-94E1F95DC3CC}">
      <dgm:prSet phldrT="[Text]" custT="1"/>
      <dgm:spPr/>
      <dgm:t>
        <a:bodyPr/>
        <a:lstStyle/>
        <a:p>
          <a:pPr>
            <a:buFont typeface="Arial" panose="020B0604020202020204" pitchFamily="34" charset="0"/>
            <a:buChar char="•"/>
          </a:pPr>
          <a:r>
            <a:rPr lang="en-GB" sz="3000" b="0" dirty="0"/>
            <a:t>Cultural </a:t>
          </a:r>
          <a:r>
            <a:rPr lang="en-GB" sz="1400" b="0" dirty="0"/>
            <a:t>smoking norms</a:t>
          </a:r>
          <a:endParaRPr lang="en-US" sz="1400" dirty="0"/>
        </a:p>
      </dgm:t>
    </dgm:pt>
    <dgm:pt modelId="{C1EE255B-C6F7-48DD-91CF-E5F72AFCE2D1}" type="parTrans" cxnId="{6D9CB8FD-27E6-402B-BCF5-E630F252CBF1}">
      <dgm:prSet/>
      <dgm:spPr/>
      <dgm:t>
        <a:bodyPr/>
        <a:lstStyle/>
        <a:p>
          <a:endParaRPr lang="en-US"/>
        </a:p>
      </dgm:t>
    </dgm:pt>
    <dgm:pt modelId="{E9861DF0-53BF-4932-AA97-5A0294F76EA4}" type="sibTrans" cxnId="{6D9CB8FD-27E6-402B-BCF5-E630F252CBF1}">
      <dgm:prSet/>
      <dgm:spPr/>
      <dgm:t>
        <a:bodyPr/>
        <a:lstStyle/>
        <a:p>
          <a:endParaRPr lang="en-US"/>
        </a:p>
      </dgm:t>
    </dgm:pt>
    <dgm:pt modelId="{3D527B20-65D1-4E62-AA7D-D4FA8C5AABF9}">
      <dgm:prSet custT="1"/>
      <dgm:spPr/>
      <dgm:t>
        <a:bodyPr/>
        <a:lstStyle/>
        <a:p>
          <a:r>
            <a:rPr lang="en-GB" sz="3000" b="0" dirty="0"/>
            <a:t>Psychological </a:t>
          </a:r>
          <a:r>
            <a:rPr lang="en-GB" sz="1400" b="0" dirty="0"/>
            <a:t>Beliefs about use and function of smoking (stress, anxiety)</a:t>
          </a:r>
        </a:p>
      </dgm:t>
    </dgm:pt>
    <dgm:pt modelId="{8278F321-E316-4BE5-86BA-142D377212C6}" type="parTrans" cxnId="{45A749AB-5117-48D8-8142-F2948667DA8D}">
      <dgm:prSet/>
      <dgm:spPr/>
      <dgm:t>
        <a:bodyPr/>
        <a:lstStyle/>
        <a:p>
          <a:endParaRPr lang="en-US"/>
        </a:p>
      </dgm:t>
    </dgm:pt>
    <dgm:pt modelId="{5C6AE5E8-A086-410E-A8F4-3B63874CFF0F}" type="sibTrans" cxnId="{45A749AB-5117-48D8-8142-F2948667DA8D}">
      <dgm:prSet/>
      <dgm:spPr/>
      <dgm:t>
        <a:bodyPr/>
        <a:lstStyle/>
        <a:p>
          <a:endParaRPr lang="en-US"/>
        </a:p>
      </dgm:t>
    </dgm:pt>
    <dgm:pt modelId="{87814C62-03D1-4811-8D0F-D05EF5954250}" type="pres">
      <dgm:prSet presAssocID="{8AE68BE0-68E9-445E-A695-311C4FC9CA01}" presName="compositeShape" presStyleCnt="0">
        <dgm:presLayoutVars>
          <dgm:chMax val="7"/>
          <dgm:dir/>
          <dgm:resizeHandles val="exact"/>
        </dgm:presLayoutVars>
      </dgm:prSet>
      <dgm:spPr/>
    </dgm:pt>
    <dgm:pt modelId="{5A004D61-1E6C-4AE0-9C01-141DB28DDB1E}" type="pres">
      <dgm:prSet presAssocID="{AEFCC1E2-74E0-4AB5-A69B-19C3BBE1B294}" presName="circ1" presStyleLbl="vennNode1" presStyleIdx="0" presStyleCnt="4" custScaleX="136550" custLinFactNeighborX="-5957" custLinFactNeighborY="-916"/>
      <dgm:spPr/>
    </dgm:pt>
    <dgm:pt modelId="{CB869A16-FFA7-4310-AA62-5EBA60B4A5A6}" type="pres">
      <dgm:prSet presAssocID="{AEFCC1E2-74E0-4AB5-A69B-19C3BBE1B294}" presName="circ1Tx" presStyleLbl="revTx" presStyleIdx="0" presStyleCnt="0">
        <dgm:presLayoutVars>
          <dgm:chMax val="0"/>
          <dgm:chPref val="0"/>
          <dgm:bulletEnabled val="1"/>
        </dgm:presLayoutVars>
      </dgm:prSet>
      <dgm:spPr/>
    </dgm:pt>
    <dgm:pt modelId="{EDD8DE87-FA97-4C02-94BB-F060E74EAD5F}" type="pres">
      <dgm:prSet presAssocID="{AA52BB80-C262-4696-8BE8-B3F96881CE52}" presName="circ2" presStyleLbl="vennNode1" presStyleIdx="1" presStyleCnt="4" custScaleX="141026" custLinFactNeighborX="17413" custLinFactNeighborY="3095"/>
      <dgm:spPr/>
    </dgm:pt>
    <dgm:pt modelId="{8631208F-D817-417E-AA84-67C60F5F695D}" type="pres">
      <dgm:prSet presAssocID="{AA52BB80-C262-4696-8BE8-B3F96881CE52}" presName="circ2Tx" presStyleLbl="revTx" presStyleIdx="0" presStyleCnt="0">
        <dgm:presLayoutVars>
          <dgm:chMax val="0"/>
          <dgm:chPref val="0"/>
          <dgm:bulletEnabled val="1"/>
        </dgm:presLayoutVars>
      </dgm:prSet>
      <dgm:spPr/>
    </dgm:pt>
    <dgm:pt modelId="{31531782-14AF-405C-830F-CB4D39C19BA4}" type="pres">
      <dgm:prSet presAssocID="{3D527B20-65D1-4E62-AA7D-D4FA8C5AABF9}" presName="circ3" presStyleLbl="vennNode1" presStyleIdx="2" presStyleCnt="4" custScaleX="134717" custLinFactNeighborX="6874" custLinFactNeighborY="16128"/>
      <dgm:spPr/>
    </dgm:pt>
    <dgm:pt modelId="{EBB66493-2671-4065-AC45-8A4D10C03776}" type="pres">
      <dgm:prSet presAssocID="{3D527B20-65D1-4E62-AA7D-D4FA8C5AABF9}" presName="circ3Tx" presStyleLbl="revTx" presStyleIdx="0" presStyleCnt="0">
        <dgm:presLayoutVars>
          <dgm:chMax val="0"/>
          <dgm:chPref val="0"/>
          <dgm:bulletEnabled val="1"/>
        </dgm:presLayoutVars>
      </dgm:prSet>
      <dgm:spPr/>
    </dgm:pt>
    <dgm:pt modelId="{0E4012BD-D9C6-4EA6-8F9B-C894B8A76CFE}" type="pres">
      <dgm:prSet presAssocID="{2ECF1731-7FEF-4F45-9989-94E1F95DC3CC}" presName="circ4" presStyleLbl="vennNode1" presStyleIdx="3" presStyleCnt="4" custScaleX="152770" custLinFactNeighborX="-12831" custLinFactNeighborY="3095"/>
      <dgm:spPr/>
    </dgm:pt>
    <dgm:pt modelId="{FAD67DBA-8F86-495E-9DDC-19E58F12E43E}" type="pres">
      <dgm:prSet presAssocID="{2ECF1731-7FEF-4F45-9989-94E1F95DC3CC}" presName="circ4Tx" presStyleLbl="revTx" presStyleIdx="0" presStyleCnt="0">
        <dgm:presLayoutVars>
          <dgm:chMax val="0"/>
          <dgm:chPref val="0"/>
          <dgm:bulletEnabled val="1"/>
        </dgm:presLayoutVars>
      </dgm:prSet>
      <dgm:spPr/>
    </dgm:pt>
  </dgm:ptLst>
  <dgm:cxnLst>
    <dgm:cxn modelId="{CD67AE33-940A-40B2-8A66-C3A1B3DB6635}" srcId="{8AE68BE0-68E9-445E-A695-311C4FC9CA01}" destId="{AEFCC1E2-74E0-4AB5-A69B-19C3BBE1B294}" srcOrd="0" destOrd="0" parTransId="{09823C4A-5AA2-4FBC-8BD3-3642EA95EFB7}" sibTransId="{983A5E13-073E-4405-B677-D74AD61A424E}"/>
    <dgm:cxn modelId="{AFE2DF34-3215-4028-8081-7DEC4F7B83C7}" type="presOf" srcId="{3D527B20-65D1-4E62-AA7D-D4FA8C5AABF9}" destId="{31531782-14AF-405C-830F-CB4D39C19BA4}" srcOrd="0" destOrd="0" presId="urn:microsoft.com/office/officeart/2005/8/layout/venn1"/>
    <dgm:cxn modelId="{478CC44B-6985-46CF-AFD4-1B777FFF6898}" type="presOf" srcId="{2ECF1731-7FEF-4F45-9989-94E1F95DC3CC}" destId="{FAD67DBA-8F86-495E-9DDC-19E58F12E43E}" srcOrd="1" destOrd="0" presId="urn:microsoft.com/office/officeart/2005/8/layout/venn1"/>
    <dgm:cxn modelId="{06EC6751-2FF6-48EF-9932-3DA563DFB4F5}" type="presOf" srcId="{AA52BB80-C262-4696-8BE8-B3F96881CE52}" destId="{8631208F-D817-417E-AA84-67C60F5F695D}" srcOrd="1" destOrd="0" presId="urn:microsoft.com/office/officeart/2005/8/layout/venn1"/>
    <dgm:cxn modelId="{D2835972-0CC2-424E-A25A-446667E58A00}" srcId="{8AE68BE0-68E9-445E-A695-311C4FC9CA01}" destId="{AA52BB80-C262-4696-8BE8-B3F96881CE52}" srcOrd="1" destOrd="0" parTransId="{1A6CD9EC-27F7-4524-98F7-404A5124CE41}" sibTransId="{209FBF36-C0DF-4E82-B7A3-55FD69D07B43}"/>
    <dgm:cxn modelId="{8C892E58-A2AE-4639-8578-60D6816A1FC6}" type="presOf" srcId="{AEFCC1E2-74E0-4AB5-A69B-19C3BBE1B294}" destId="{5A004D61-1E6C-4AE0-9C01-141DB28DDB1E}" srcOrd="0" destOrd="0" presId="urn:microsoft.com/office/officeart/2005/8/layout/venn1"/>
    <dgm:cxn modelId="{698DD683-145B-42A6-8FE9-216D09956CA7}" type="presOf" srcId="{AEFCC1E2-74E0-4AB5-A69B-19C3BBE1B294}" destId="{CB869A16-FFA7-4310-AA62-5EBA60B4A5A6}" srcOrd="1" destOrd="0" presId="urn:microsoft.com/office/officeart/2005/8/layout/venn1"/>
    <dgm:cxn modelId="{9E182487-BDA9-482C-9216-4E0D3084F1EA}" type="presOf" srcId="{8AE68BE0-68E9-445E-A695-311C4FC9CA01}" destId="{87814C62-03D1-4811-8D0F-D05EF5954250}" srcOrd="0" destOrd="0" presId="urn:microsoft.com/office/officeart/2005/8/layout/venn1"/>
    <dgm:cxn modelId="{ADE4DA96-361D-4BB7-BB67-AAD950BDB0BC}" type="presOf" srcId="{2ECF1731-7FEF-4F45-9989-94E1F95DC3CC}" destId="{0E4012BD-D9C6-4EA6-8F9B-C894B8A76CFE}" srcOrd="0" destOrd="0" presId="urn:microsoft.com/office/officeart/2005/8/layout/venn1"/>
    <dgm:cxn modelId="{45A749AB-5117-48D8-8142-F2948667DA8D}" srcId="{8AE68BE0-68E9-445E-A695-311C4FC9CA01}" destId="{3D527B20-65D1-4E62-AA7D-D4FA8C5AABF9}" srcOrd="2" destOrd="0" parTransId="{8278F321-E316-4BE5-86BA-142D377212C6}" sibTransId="{5C6AE5E8-A086-410E-A8F4-3B63874CFF0F}"/>
    <dgm:cxn modelId="{E72D0ABD-E7AD-41E0-B7E0-705FED409EFA}" type="presOf" srcId="{3D527B20-65D1-4E62-AA7D-D4FA8C5AABF9}" destId="{EBB66493-2671-4065-AC45-8A4D10C03776}" srcOrd="1" destOrd="0" presId="urn:microsoft.com/office/officeart/2005/8/layout/venn1"/>
    <dgm:cxn modelId="{6D9CB8FD-27E6-402B-BCF5-E630F252CBF1}" srcId="{8AE68BE0-68E9-445E-A695-311C4FC9CA01}" destId="{2ECF1731-7FEF-4F45-9989-94E1F95DC3CC}" srcOrd="3" destOrd="0" parTransId="{C1EE255B-C6F7-48DD-91CF-E5F72AFCE2D1}" sibTransId="{E9861DF0-53BF-4932-AA97-5A0294F76EA4}"/>
    <dgm:cxn modelId="{A16696FE-0FE1-4D1F-B207-EAA6F7C6CBD6}" type="presOf" srcId="{AA52BB80-C262-4696-8BE8-B3F96881CE52}" destId="{EDD8DE87-FA97-4C02-94BB-F060E74EAD5F}" srcOrd="0" destOrd="0" presId="urn:microsoft.com/office/officeart/2005/8/layout/venn1"/>
    <dgm:cxn modelId="{06555540-47D9-4466-ABF7-E93729D53FBA}" type="presParOf" srcId="{87814C62-03D1-4811-8D0F-D05EF5954250}" destId="{5A004D61-1E6C-4AE0-9C01-141DB28DDB1E}" srcOrd="0" destOrd="0" presId="urn:microsoft.com/office/officeart/2005/8/layout/venn1"/>
    <dgm:cxn modelId="{AD2FFF2A-C418-4A56-8E30-58E90B66FA9E}" type="presParOf" srcId="{87814C62-03D1-4811-8D0F-D05EF5954250}" destId="{CB869A16-FFA7-4310-AA62-5EBA60B4A5A6}" srcOrd="1" destOrd="0" presId="urn:microsoft.com/office/officeart/2005/8/layout/venn1"/>
    <dgm:cxn modelId="{77B5B48E-9BE0-4A57-97BC-84EB6AF95A2F}" type="presParOf" srcId="{87814C62-03D1-4811-8D0F-D05EF5954250}" destId="{EDD8DE87-FA97-4C02-94BB-F060E74EAD5F}" srcOrd="2" destOrd="0" presId="urn:microsoft.com/office/officeart/2005/8/layout/venn1"/>
    <dgm:cxn modelId="{7D1C0121-1208-4D88-8E7C-EAC5BCFA7574}" type="presParOf" srcId="{87814C62-03D1-4811-8D0F-D05EF5954250}" destId="{8631208F-D817-417E-AA84-67C60F5F695D}" srcOrd="3" destOrd="0" presId="urn:microsoft.com/office/officeart/2005/8/layout/venn1"/>
    <dgm:cxn modelId="{22512C93-6B3A-493E-858B-F06B8C8602BD}" type="presParOf" srcId="{87814C62-03D1-4811-8D0F-D05EF5954250}" destId="{31531782-14AF-405C-830F-CB4D39C19BA4}" srcOrd="4" destOrd="0" presId="urn:microsoft.com/office/officeart/2005/8/layout/venn1"/>
    <dgm:cxn modelId="{0750C8A2-1B15-4EAF-823C-E4B6C4454619}" type="presParOf" srcId="{87814C62-03D1-4811-8D0F-D05EF5954250}" destId="{EBB66493-2671-4065-AC45-8A4D10C03776}" srcOrd="5" destOrd="0" presId="urn:microsoft.com/office/officeart/2005/8/layout/venn1"/>
    <dgm:cxn modelId="{83049BF9-8C23-4D79-A532-EF25EBB255AE}" type="presParOf" srcId="{87814C62-03D1-4811-8D0F-D05EF5954250}" destId="{0E4012BD-D9C6-4EA6-8F9B-C894B8A76CFE}" srcOrd="6" destOrd="0" presId="urn:microsoft.com/office/officeart/2005/8/layout/venn1"/>
    <dgm:cxn modelId="{8ED5D4C5-F263-459E-B3DB-9A51898347F2}" type="presParOf" srcId="{87814C62-03D1-4811-8D0F-D05EF5954250}" destId="{FAD67DBA-8F86-495E-9DDC-19E58F12E43E}" srcOrd="7" destOrd="0" presId="urn:microsoft.com/office/officeart/2005/8/layout/venn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8B1C3A5-59D7-4B85-A258-DB845061B540}">
      <dsp:nvSpPr>
        <dsp:cNvPr id="0" name=""/>
        <dsp:cNvSpPr/>
      </dsp:nvSpPr>
      <dsp:spPr>
        <a:xfrm>
          <a:off x="3807148" y="1869608"/>
          <a:ext cx="4338062" cy="3041213"/>
        </a:xfrm>
        <a:prstGeom prst="roundRect">
          <a:avLst>
            <a:gd name="adj" fmla="val 10000"/>
          </a:avLst>
        </a:prstGeom>
        <a:solidFill>
          <a:schemeClr val="lt1">
            <a:alpha val="90000"/>
            <a:hueOff val="0"/>
            <a:satOff val="0"/>
            <a:lumOff val="0"/>
            <a:alphaOff val="0"/>
          </a:schemeClr>
        </a:solidFill>
        <a:ln w="12700" cap="flat" cmpd="sng" algn="in">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68580" tIns="68580" rIns="68580" bIns="68580" numCol="1" spcCol="1270" anchor="t" anchorCtr="0">
          <a:noAutofit/>
        </a:bodyPr>
        <a:lstStyle/>
        <a:p>
          <a:pPr marL="171450" lvl="1" indent="-171450" algn="r" defTabSz="800100">
            <a:lnSpc>
              <a:spcPct val="90000"/>
            </a:lnSpc>
            <a:spcBef>
              <a:spcPct val="0"/>
            </a:spcBef>
            <a:spcAft>
              <a:spcPct val="15000"/>
            </a:spcAft>
            <a:buNone/>
          </a:pPr>
          <a:r>
            <a:rPr lang="en-US" sz="1800" kern="1200" dirty="0"/>
            <a:t>Nicotine use</a:t>
          </a:r>
        </a:p>
        <a:p>
          <a:pPr marL="171450" lvl="1" indent="-171450" algn="r" defTabSz="800100">
            <a:lnSpc>
              <a:spcPct val="90000"/>
            </a:lnSpc>
            <a:spcBef>
              <a:spcPct val="0"/>
            </a:spcBef>
            <a:spcAft>
              <a:spcPct val="15000"/>
            </a:spcAft>
            <a:buNone/>
          </a:pPr>
          <a:r>
            <a:rPr lang="en-US" sz="1800" kern="1200" dirty="0"/>
            <a:t>through</a:t>
          </a:r>
        </a:p>
        <a:p>
          <a:pPr marL="171450" lvl="1" indent="-171450" algn="r" defTabSz="800100">
            <a:lnSpc>
              <a:spcPct val="90000"/>
            </a:lnSpc>
            <a:spcBef>
              <a:spcPct val="0"/>
            </a:spcBef>
            <a:spcAft>
              <a:spcPct val="15000"/>
            </a:spcAft>
            <a:buNone/>
          </a:pPr>
          <a:r>
            <a:rPr lang="en-US" sz="1800" kern="1200" dirty="0"/>
            <a:t>tobacco smoking</a:t>
          </a:r>
        </a:p>
        <a:p>
          <a:pPr marL="171450" lvl="1" indent="-171450" algn="r" defTabSz="800100">
            <a:lnSpc>
              <a:spcPct val="90000"/>
            </a:lnSpc>
            <a:spcBef>
              <a:spcPct val="0"/>
            </a:spcBef>
            <a:spcAft>
              <a:spcPct val="15000"/>
            </a:spcAft>
            <a:buNone/>
          </a:pPr>
          <a:r>
            <a:rPr lang="en-US" sz="1800" kern="1200" dirty="0"/>
            <a:t> recognized by society</a:t>
          </a:r>
        </a:p>
        <a:p>
          <a:pPr marL="171450" lvl="1" indent="-171450" algn="r" defTabSz="800100">
            <a:lnSpc>
              <a:spcPct val="90000"/>
            </a:lnSpc>
            <a:spcBef>
              <a:spcPct val="0"/>
            </a:spcBef>
            <a:spcAft>
              <a:spcPct val="15000"/>
            </a:spcAft>
            <a:buNone/>
          </a:pPr>
          <a:r>
            <a:rPr lang="en-US" sz="1800" kern="1200" dirty="0"/>
            <a:t>as harmful to health.  A medical problem requiring treatment. 1980s, 1990s</a:t>
          </a:r>
        </a:p>
      </dsp:txBody>
      <dsp:txXfrm>
        <a:off x="5175373" y="2696718"/>
        <a:ext cx="2903031" cy="2147297"/>
      </dsp:txXfrm>
    </dsp:sp>
    <dsp:sp modelId="{91870ACE-A63B-4FB3-AD8C-B8AA5CAE32AD}">
      <dsp:nvSpPr>
        <dsp:cNvPr id="0" name=""/>
        <dsp:cNvSpPr/>
      </dsp:nvSpPr>
      <dsp:spPr>
        <a:xfrm>
          <a:off x="767613" y="2411017"/>
          <a:ext cx="3090267" cy="2242933"/>
        </a:xfrm>
        <a:prstGeom prst="roundRect">
          <a:avLst>
            <a:gd name="adj" fmla="val 10000"/>
          </a:avLst>
        </a:prstGeom>
        <a:solidFill>
          <a:schemeClr val="lt1">
            <a:alpha val="90000"/>
            <a:hueOff val="0"/>
            <a:satOff val="0"/>
            <a:lumOff val="0"/>
            <a:alphaOff val="0"/>
          </a:schemeClr>
        </a:solidFill>
        <a:ln w="12700" cap="flat" cmpd="sng" algn="in">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68580" tIns="68580" rIns="68580" bIns="68580" numCol="1" spcCol="1270" anchor="t" anchorCtr="0">
          <a:noAutofit/>
        </a:bodyPr>
        <a:lstStyle/>
        <a:p>
          <a:pPr marL="171450" lvl="1" indent="-171450" algn="l" defTabSz="800100">
            <a:lnSpc>
              <a:spcPct val="90000"/>
            </a:lnSpc>
            <a:spcBef>
              <a:spcPct val="0"/>
            </a:spcBef>
            <a:spcAft>
              <a:spcPct val="15000"/>
            </a:spcAft>
            <a:buNone/>
          </a:pPr>
          <a:r>
            <a:rPr lang="en-US" sz="1800" kern="1200" dirty="0"/>
            <a:t>Nicotine use</a:t>
          </a:r>
        </a:p>
        <a:p>
          <a:pPr marL="171450" lvl="1" indent="-171450" algn="l" defTabSz="800100">
            <a:lnSpc>
              <a:spcPct val="90000"/>
            </a:lnSpc>
            <a:spcBef>
              <a:spcPct val="0"/>
            </a:spcBef>
            <a:spcAft>
              <a:spcPct val="15000"/>
            </a:spcAft>
            <a:buNone/>
          </a:pPr>
          <a:r>
            <a:rPr lang="en-US" sz="1800" kern="1200" dirty="0"/>
            <a:t>removed from</a:t>
          </a:r>
        </a:p>
        <a:p>
          <a:pPr marL="171450" lvl="1" indent="-171450" algn="l" defTabSz="800100">
            <a:lnSpc>
              <a:spcPct val="90000"/>
            </a:lnSpc>
            <a:spcBef>
              <a:spcPct val="0"/>
            </a:spcBef>
            <a:spcAft>
              <a:spcPct val="15000"/>
            </a:spcAft>
            <a:buNone/>
          </a:pPr>
          <a:r>
            <a:rPr lang="en-US" sz="1800" kern="1200" dirty="0"/>
            <a:t>smoking. Return</a:t>
          </a:r>
        </a:p>
        <a:p>
          <a:pPr marL="171450" lvl="1" indent="-171450" algn="l" defTabSz="800100">
            <a:lnSpc>
              <a:spcPct val="90000"/>
            </a:lnSpc>
            <a:spcBef>
              <a:spcPct val="0"/>
            </a:spcBef>
            <a:spcAft>
              <a:spcPct val="15000"/>
            </a:spcAft>
            <a:buNone/>
          </a:pPr>
          <a:r>
            <a:rPr lang="en-US" sz="1800" kern="1200" dirty="0"/>
            <a:t>to recreation???</a:t>
          </a:r>
        </a:p>
        <a:p>
          <a:pPr marL="171450" lvl="1" indent="-171450" algn="l" defTabSz="800100">
            <a:lnSpc>
              <a:spcPct val="90000"/>
            </a:lnSpc>
            <a:spcBef>
              <a:spcPct val="0"/>
            </a:spcBef>
            <a:spcAft>
              <a:spcPct val="15000"/>
            </a:spcAft>
            <a:buNone/>
          </a:pPr>
          <a:r>
            <a:rPr lang="en-US" sz="1800" kern="1200" dirty="0"/>
            <a:t>Present day</a:t>
          </a:r>
        </a:p>
      </dsp:txBody>
      <dsp:txXfrm>
        <a:off x="816883" y="3021020"/>
        <a:ext cx="2064646" cy="1583659"/>
      </dsp:txXfrm>
    </dsp:sp>
    <dsp:sp modelId="{E710B91D-E2F0-493A-9238-914EC26FF69E}">
      <dsp:nvSpPr>
        <dsp:cNvPr id="0" name=""/>
        <dsp:cNvSpPr/>
      </dsp:nvSpPr>
      <dsp:spPr>
        <a:xfrm>
          <a:off x="5057469" y="228602"/>
          <a:ext cx="3015846" cy="1480571"/>
        </a:xfrm>
        <a:prstGeom prst="roundRect">
          <a:avLst>
            <a:gd name="adj" fmla="val 10000"/>
          </a:avLst>
        </a:prstGeom>
        <a:solidFill>
          <a:schemeClr val="lt1">
            <a:alpha val="90000"/>
            <a:hueOff val="0"/>
            <a:satOff val="0"/>
            <a:lumOff val="0"/>
            <a:alphaOff val="0"/>
          </a:schemeClr>
        </a:solidFill>
        <a:ln w="12700" cap="flat" cmpd="sng" algn="in">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68580" tIns="68580" rIns="68580" bIns="68580" numCol="1" spcCol="1270" anchor="t" anchorCtr="0">
          <a:noAutofit/>
        </a:bodyPr>
        <a:lstStyle/>
        <a:p>
          <a:pPr marL="171450" lvl="1" indent="-171450" algn="l" defTabSz="800100">
            <a:lnSpc>
              <a:spcPct val="90000"/>
            </a:lnSpc>
            <a:spcBef>
              <a:spcPct val="0"/>
            </a:spcBef>
            <a:spcAft>
              <a:spcPct val="15000"/>
            </a:spcAft>
            <a:buNone/>
          </a:pPr>
          <a:r>
            <a:rPr lang="en-US" sz="1800" kern="1200" dirty="0"/>
            <a:t>Nicotine use as addiction. Seen as psychological weakness. 1960s, 1970s</a:t>
          </a:r>
        </a:p>
      </dsp:txBody>
      <dsp:txXfrm>
        <a:off x="5994746" y="261125"/>
        <a:ext cx="2046046" cy="1045382"/>
      </dsp:txXfrm>
    </dsp:sp>
    <dsp:sp modelId="{60D3CE40-9F81-4618-B409-BFA3C6DD9948}">
      <dsp:nvSpPr>
        <dsp:cNvPr id="0" name=""/>
        <dsp:cNvSpPr/>
      </dsp:nvSpPr>
      <dsp:spPr>
        <a:xfrm>
          <a:off x="516365" y="362667"/>
          <a:ext cx="2956626" cy="1480571"/>
        </a:xfrm>
        <a:prstGeom prst="roundRect">
          <a:avLst>
            <a:gd name="adj" fmla="val 10000"/>
          </a:avLst>
        </a:prstGeom>
        <a:solidFill>
          <a:schemeClr val="lt1">
            <a:alpha val="90000"/>
            <a:hueOff val="0"/>
            <a:satOff val="0"/>
            <a:lumOff val="0"/>
            <a:alphaOff val="0"/>
          </a:schemeClr>
        </a:solidFill>
        <a:ln w="12700" cap="flat" cmpd="sng" algn="in">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68580" tIns="68580" rIns="68580" bIns="68580" numCol="1" spcCol="1270" anchor="t" anchorCtr="0">
          <a:noAutofit/>
        </a:bodyPr>
        <a:lstStyle/>
        <a:p>
          <a:pPr marL="171450" lvl="1" indent="-171450" algn="l" defTabSz="800100">
            <a:lnSpc>
              <a:spcPct val="90000"/>
            </a:lnSpc>
            <a:spcBef>
              <a:spcPct val="0"/>
            </a:spcBef>
            <a:spcAft>
              <a:spcPct val="15000"/>
            </a:spcAft>
            <a:buNone/>
          </a:pPr>
          <a:r>
            <a:rPr lang="en-US" sz="1800" kern="1200" dirty="0"/>
            <a:t>Nicotine use as recreational / functional. 1940’s-1950s</a:t>
          </a:r>
        </a:p>
      </dsp:txBody>
      <dsp:txXfrm>
        <a:off x="548888" y="395190"/>
        <a:ext cx="2004592" cy="1045382"/>
      </dsp:txXfrm>
    </dsp:sp>
    <dsp:sp modelId="{E2637BD6-54DA-4973-A258-228D2695AAB8}">
      <dsp:nvSpPr>
        <dsp:cNvPr id="0" name=""/>
        <dsp:cNvSpPr/>
      </dsp:nvSpPr>
      <dsp:spPr>
        <a:xfrm>
          <a:off x="2129738" y="459963"/>
          <a:ext cx="2003398" cy="2003398"/>
        </a:xfrm>
        <a:prstGeom prst="pieWedge">
          <a:avLst/>
        </a:prstGeom>
        <a:blipFill rotWithShape="0">
          <a:blip xmlns:r="http://schemas.openxmlformats.org/officeDocument/2006/relationships" r:embed="rId1"/>
          <a:srcRect/>
          <a:stretch>
            <a:fillRect l="-12000" r="-12000"/>
          </a:stretch>
        </a:blipFill>
        <a:ln w="12700" cap="flat" cmpd="sng" algn="in">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62712" tIns="362712" rIns="362712" bIns="362712" numCol="1" spcCol="1270" anchor="ctr" anchorCtr="0">
          <a:noAutofit/>
        </a:bodyPr>
        <a:lstStyle/>
        <a:p>
          <a:pPr marL="0" lvl="0" indent="0" algn="ctr" defTabSz="2266950">
            <a:lnSpc>
              <a:spcPct val="90000"/>
            </a:lnSpc>
            <a:spcBef>
              <a:spcPct val="0"/>
            </a:spcBef>
            <a:spcAft>
              <a:spcPct val="35000"/>
            </a:spcAft>
            <a:buNone/>
          </a:pPr>
          <a:endParaRPr lang="en-US" sz="5100" kern="1200" dirty="0"/>
        </a:p>
      </dsp:txBody>
      <dsp:txXfrm>
        <a:off x="2716520" y="1046745"/>
        <a:ext cx="1416616" cy="1416616"/>
      </dsp:txXfrm>
    </dsp:sp>
    <dsp:sp modelId="{62CE9459-4586-4D33-8B3B-1297745C25F3}">
      <dsp:nvSpPr>
        <dsp:cNvPr id="0" name=""/>
        <dsp:cNvSpPr/>
      </dsp:nvSpPr>
      <dsp:spPr>
        <a:xfrm rot="5400000">
          <a:off x="4225672" y="459963"/>
          <a:ext cx="2003398" cy="2003398"/>
        </a:xfrm>
        <a:prstGeom prst="pieWedge">
          <a:avLst/>
        </a:prstGeom>
        <a:blipFill rotWithShape="0">
          <a:blip xmlns:r="http://schemas.openxmlformats.org/officeDocument/2006/relationships" r:embed="rId2"/>
          <a:srcRect/>
          <a:stretch>
            <a:fillRect t="-25000" b="-25000"/>
          </a:stretch>
        </a:blipFill>
        <a:ln w="12700" cap="flat" cmpd="sng" algn="in">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20472" tIns="220472" rIns="220472" bIns="220472" numCol="1" spcCol="1270" anchor="ctr" anchorCtr="0">
          <a:noAutofit/>
        </a:bodyPr>
        <a:lstStyle/>
        <a:p>
          <a:pPr marL="0" lvl="0" indent="0" algn="ctr" defTabSz="1377950">
            <a:lnSpc>
              <a:spcPct val="90000"/>
            </a:lnSpc>
            <a:spcBef>
              <a:spcPct val="0"/>
            </a:spcBef>
            <a:spcAft>
              <a:spcPct val="35000"/>
            </a:spcAft>
            <a:buNone/>
          </a:pPr>
          <a:endParaRPr lang="en-US" sz="3100" kern="1200" dirty="0"/>
        </a:p>
      </dsp:txBody>
      <dsp:txXfrm rot="-5400000">
        <a:off x="4225672" y="1046745"/>
        <a:ext cx="1416616" cy="1416616"/>
      </dsp:txXfrm>
    </dsp:sp>
    <dsp:sp modelId="{776C344F-E876-4A69-B947-9C5C61EAC80F}">
      <dsp:nvSpPr>
        <dsp:cNvPr id="0" name=""/>
        <dsp:cNvSpPr/>
      </dsp:nvSpPr>
      <dsp:spPr>
        <a:xfrm rot="10800000">
          <a:off x="4225672" y="2555898"/>
          <a:ext cx="2003398" cy="2003398"/>
        </a:xfrm>
        <a:prstGeom prst="pieWedge">
          <a:avLst/>
        </a:prstGeom>
        <a:blipFill rotWithShape="0">
          <a:blip xmlns:r="http://schemas.openxmlformats.org/officeDocument/2006/relationships" r:embed="rId3"/>
          <a:srcRect/>
          <a:stretch>
            <a:fillRect l="-42000" r="-42000"/>
          </a:stretch>
        </a:blipFill>
        <a:ln w="12700" cap="flat" cmpd="sng" algn="in">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20472" tIns="220472" rIns="220472" bIns="220472" numCol="1" spcCol="1270" anchor="ctr" anchorCtr="0">
          <a:noAutofit/>
        </a:bodyPr>
        <a:lstStyle/>
        <a:p>
          <a:pPr marL="0" lvl="0" indent="0" algn="ctr" defTabSz="1377950">
            <a:lnSpc>
              <a:spcPct val="90000"/>
            </a:lnSpc>
            <a:spcBef>
              <a:spcPct val="0"/>
            </a:spcBef>
            <a:spcAft>
              <a:spcPct val="35000"/>
            </a:spcAft>
            <a:buNone/>
          </a:pPr>
          <a:endParaRPr lang="en-US" sz="3100" kern="1200"/>
        </a:p>
      </dsp:txBody>
      <dsp:txXfrm rot="10800000">
        <a:off x="4225672" y="2555898"/>
        <a:ext cx="1416616" cy="1416616"/>
      </dsp:txXfrm>
    </dsp:sp>
    <dsp:sp modelId="{8143CA8C-65D0-43FC-AC6E-4BA75F317169}">
      <dsp:nvSpPr>
        <dsp:cNvPr id="0" name=""/>
        <dsp:cNvSpPr/>
      </dsp:nvSpPr>
      <dsp:spPr>
        <a:xfrm rot="16200000">
          <a:off x="2129738" y="2555898"/>
          <a:ext cx="2003398" cy="2003398"/>
        </a:xfrm>
        <a:prstGeom prst="pieWedge">
          <a:avLst/>
        </a:prstGeom>
        <a:blipFill rotWithShape="0">
          <a:blip xmlns:r="http://schemas.openxmlformats.org/officeDocument/2006/relationships" r:embed="rId4"/>
          <a:srcRect/>
          <a:stretch>
            <a:fillRect l="-46000" r="-46000"/>
          </a:stretch>
        </a:blipFill>
        <a:ln w="12700" cap="flat" cmpd="sng" algn="in">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20472" tIns="220472" rIns="220472" bIns="220472" numCol="1" spcCol="1270" anchor="ctr" anchorCtr="0">
          <a:noAutofit/>
        </a:bodyPr>
        <a:lstStyle/>
        <a:p>
          <a:pPr marL="0" lvl="0" indent="0" algn="ctr" defTabSz="1377950">
            <a:lnSpc>
              <a:spcPct val="90000"/>
            </a:lnSpc>
            <a:spcBef>
              <a:spcPct val="0"/>
            </a:spcBef>
            <a:spcAft>
              <a:spcPct val="35000"/>
            </a:spcAft>
            <a:buNone/>
          </a:pPr>
          <a:endParaRPr lang="en-US" sz="3100" kern="1200" dirty="0"/>
        </a:p>
      </dsp:txBody>
      <dsp:txXfrm rot="5400000">
        <a:off x="2716520" y="2555898"/>
        <a:ext cx="1416616" cy="1416616"/>
      </dsp:txXfrm>
    </dsp:sp>
    <dsp:sp modelId="{35B0F5AC-4AF3-4B2A-BA54-87B35BF53667}">
      <dsp:nvSpPr>
        <dsp:cNvPr id="0" name=""/>
        <dsp:cNvSpPr/>
      </dsp:nvSpPr>
      <dsp:spPr>
        <a:xfrm>
          <a:off x="3833552" y="2093219"/>
          <a:ext cx="691704" cy="601482"/>
        </a:xfrm>
        <a:prstGeom prst="circularArrow">
          <a:avLst/>
        </a:prstGeom>
        <a:solidFill>
          <a:schemeClr val="accent1">
            <a:tint val="60000"/>
            <a:hueOff val="0"/>
            <a:satOff val="0"/>
            <a:lumOff val="0"/>
            <a:alphaOff val="0"/>
          </a:schemeClr>
        </a:solidFill>
        <a:ln w="12700" cap="flat" cmpd="sng" algn="in">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CFD58CBB-613D-46DB-A9F6-C17C5EDDAEB1}">
      <dsp:nvSpPr>
        <dsp:cNvPr id="0" name=""/>
        <dsp:cNvSpPr/>
      </dsp:nvSpPr>
      <dsp:spPr>
        <a:xfrm rot="10800000">
          <a:off x="3833552" y="2324559"/>
          <a:ext cx="691704" cy="601482"/>
        </a:xfrm>
        <a:prstGeom prst="circularArrow">
          <a:avLst/>
        </a:prstGeom>
        <a:solidFill>
          <a:schemeClr val="accent1">
            <a:tint val="60000"/>
            <a:hueOff val="0"/>
            <a:satOff val="0"/>
            <a:lumOff val="0"/>
            <a:alphaOff val="0"/>
          </a:schemeClr>
        </a:solidFill>
        <a:ln w="12700" cap="flat" cmpd="sng" algn="in">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A004D61-1E6C-4AE0-9C01-141DB28DDB1E}">
      <dsp:nvSpPr>
        <dsp:cNvPr id="0" name=""/>
        <dsp:cNvSpPr/>
      </dsp:nvSpPr>
      <dsp:spPr>
        <a:xfrm>
          <a:off x="3564277" y="22328"/>
          <a:ext cx="3027565" cy="2217184"/>
        </a:xfrm>
        <a:prstGeom prst="ellipse">
          <a:avLst/>
        </a:prstGeom>
        <a:solidFill>
          <a:schemeClr val="accent1">
            <a:alpha val="50000"/>
            <a:hueOff val="0"/>
            <a:satOff val="0"/>
            <a:lumOff val="0"/>
            <a:alphaOff val="0"/>
          </a:schemeClr>
        </a:solidFill>
        <a:ln w="12700" cap="flat" cmpd="sng" algn="in">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tx1"/>
        </a:fontRef>
      </dsp:style>
      <dsp:txBody>
        <a:bodyPr spcFirstLastPara="0" vert="horz" wrap="square" lIns="0" tIns="0" rIns="0" bIns="0" numCol="1" spcCol="1270" anchor="ctr" anchorCtr="0">
          <a:noAutofit/>
        </a:bodyPr>
        <a:lstStyle/>
        <a:p>
          <a:pPr marL="0" lvl="0" indent="0" algn="ctr" defTabSz="1422400">
            <a:lnSpc>
              <a:spcPct val="90000"/>
            </a:lnSpc>
            <a:spcBef>
              <a:spcPct val="0"/>
            </a:spcBef>
            <a:spcAft>
              <a:spcPct val="35000"/>
            </a:spcAft>
            <a:buFont typeface="Arial" panose="020B0604020202020204" pitchFamily="34" charset="0"/>
            <a:buNone/>
          </a:pPr>
          <a:r>
            <a:rPr lang="en-GB" sz="3200" b="0" kern="1200" dirty="0"/>
            <a:t>Physical</a:t>
          </a:r>
          <a:r>
            <a:rPr lang="en-GB" sz="1000" b="0" kern="1200" dirty="0"/>
            <a:t> </a:t>
          </a:r>
        </a:p>
        <a:p>
          <a:pPr marL="0" lvl="0" indent="0" algn="ctr" defTabSz="1422400">
            <a:lnSpc>
              <a:spcPct val="90000"/>
            </a:lnSpc>
            <a:spcBef>
              <a:spcPct val="0"/>
            </a:spcBef>
            <a:spcAft>
              <a:spcPct val="35000"/>
            </a:spcAft>
            <a:buFont typeface="Arial" panose="020B0604020202020204" pitchFamily="34" charset="0"/>
            <a:buNone/>
          </a:pPr>
          <a:r>
            <a:rPr lang="en-GB" sz="1000" b="0" kern="1200" dirty="0"/>
            <a:t>Nicotine addiction, ‘benefits’ of smoking (appetite and weight control)</a:t>
          </a:r>
          <a:endParaRPr lang="en-US" sz="1000" kern="1200" dirty="0"/>
        </a:p>
      </dsp:txBody>
      <dsp:txXfrm>
        <a:off x="3913611" y="320795"/>
        <a:ext cx="2328896" cy="703529"/>
      </dsp:txXfrm>
    </dsp:sp>
    <dsp:sp modelId="{EDD8DE87-FA97-4C02-94BB-F060E74EAD5F}">
      <dsp:nvSpPr>
        <dsp:cNvPr id="0" name=""/>
        <dsp:cNvSpPr/>
      </dsp:nvSpPr>
      <dsp:spPr>
        <a:xfrm>
          <a:off x="5013490" y="1091937"/>
          <a:ext cx="3126806" cy="2217184"/>
        </a:xfrm>
        <a:prstGeom prst="ellipse">
          <a:avLst/>
        </a:prstGeom>
        <a:solidFill>
          <a:schemeClr val="accent1">
            <a:alpha val="50000"/>
            <a:hueOff val="0"/>
            <a:satOff val="0"/>
            <a:lumOff val="0"/>
            <a:alphaOff val="0"/>
          </a:schemeClr>
        </a:solidFill>
        <a:ln w="12700" cap="flat" cmpd="sng" algn="in">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tx1"/>
        </a:fontRef>
      </dsp:style>
      <dsp:txBody>
        <a:bodyPr spcFirstLastPara="0" vert="horz" wrap="square" lIns="0" tIns="0" rIns="0" bIns="0" numCol="1" spcCol="1270" anchor="ctr" anchorCtr="0">
          <a:noAutofit/>
        </a:bodyPr>
        <a:lstStyle/>
        <a:p>
          <a:pPr marL="0" lvl="0" indent="0" algn="ctr" defTabSz="1333500">
            <a:lnSpc>
              <a:spcPct val="90000"/>
            </a:lnSpc>
            <a:spcBef>
              <a:spcPct val="0"/>
            </a:spcBef>
            <a:spcAft>
              <a:spcPct val="35000"/>
            </a:spcAft>
            <a:buFont typeface="Arial" panose="020B0604020202020204" pitchFamily="34" charset="0"/>
            <a:buNone/>
          </a:pPr>
          <a:r>
            <a:rPr lang="en-GB" sz="3000" b="0" kern="1200" dirty="0"/>
            <a:t>Social</a:t>
          </a:r>
          <a:r>
            <a:rPr lang="en-GB" sz="1000" b="0" kern="1200" dirty="0"/>
            <a:t> smoking as a group behaviour, association of smoking with particular environments, cues/associative learning</a:t>
          </a:r>
          <a:endParaRPr lang="en-US" sz="1000" kern="1200" dirty="0"/>
        </a:p>
      </dsp:txBody>
      <dsp:txXfrm>
        <a:off x="6697155" y="1347766"/>
        <a:ext cx="1202617" cy="1705526"/>
      </dsp:txXfrm>
    </dsp:sp>
    <dsp:sp modelId="{31531782-14AF-405C-830F-CB4D39C19BA4}">
      <dsp:nvSpPr>
        <dsp:cNvPr id="0" name=""/>
        <dsp:cNvSpPr/>
      </dsp:nvSpPr>
      <dsp:spPr>
        <a:xfrm>
          <a:off x="3869084" y="2046631"/>
          <a:ext cx="2986924" cy="2217184"/>
        </a:xfrm>
        <a:prstGeom prst="ellipse">
          <a:avLst/>
        </a:prstGeom>
        <a:solidFill>
          <a:schemeClr val="accent1">
            <a:alpha val="50000"/>
            <a:hueOff val="0"/>
            <a:satOff val="0"/>
            <a:lumOff val="0"/>
            <a:alphaOff val="0"/>
          </a:schemeClr>
        </a:solidFill>
        <a:ln w="12700" cap="flat" cmpd="sng" algn="in">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tx1"/>
        </a:fontRef>
      </dsp:style>
      <dsp:txBody>
        <a:bodyPr spcFirstLastPara="0" vert="horz" wrap="square" lIns="0" tIns="0" rIns="0" bIns="0" numCol="1" spcCol="1270" anchor="ctr" anchorCtr="0">
          <a:noAutofit/>
        </a:bodyPr>
        <a:lstStyle/>
        <a:p>
          <a:pPr marL="0" lvl="0" indent="0" algn="ctr" defTabSz="1333500">
            <a:lnSpc>
              <a:spcPct val="90000"/>
            </a:lnSpc>
            <a:spcBef>
              <a:spcPct val="0"/>
            </a:spcBef>
            <a:spcAft>
              <a:spcPct val="35000"/>
            </a:spcAft>
            <a:buNone/>
          </a:pPr>
          <a:r>
            <a:rPr lang="en-GB" sz="3000" b="0" kern="1200" dirty="0"/>
            <a:t>Psychological </a:t>
          </a:r>
          <a:r>
            <a:rPr lang="en-GB" sz="1400" b="0" kern="1200" dirty="0"/>
            <a:t>Beliefs about use and function of smoking (stress, anxiety)</a:t>
          </a:r>
        </a:p>
      </dsp:txBody>
      <dsp:txXfrm>
        <a:off x="4213729" y="3261819"/>
        <a:ext cx="2297634" cy="703529"/>
      </dsp:txXfrm>
    </dsp:sp>
    <dsp:sp modelId="{0E4012BD-D9C6-4EA6-8F9B-C894B8A76CFE}">
      <dsp:nvSpPr>
        <dsp:cNvPr id="0" name=""/>
        <dsp:cNvSpPr/>
      </dsp:nvSpPr>
      <dsp:spPr>
        <a:xfrm>
          <a:off x="2251376" y="1091937"/>
          <a:ext cx="3387192" cy="2217184"/>
        </a:xfrm>
        <a:prstGeom prst="ellipse">
          <a:avLst/>
        </a:prstGeom>
        <a:solidFill>
          <a:schemeClr val="accent1">
            <a:alpha val="50000"/>
            <a:hueOff val="0"/>
            <a:satOff val="0"/>
            <a:lumOff val="0"/>
            <a:alphaOff val="0"/>
          </a:schemeClr>
        </a:solidFill>
        <a:ln w="12700" cap="flat" cmpd="sng" algn="in">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tx1"/>
        </a:fontRef>
      </dsp:style>
      <dsp:txBody>
        <a:bodyPr spcFirstLastPara="0" vert="horz" wrap="square" lIns="0" tIns="0" rIns="0" bIns="0" numCol="1" spcCol="1270" anchor="ctr" anchorCtr="0">
          <a:noAutofit/>
        </a:bodyPr>
        <a:lstStyle/>
        <a:p>
          <a:pPr marL="0" lvl="0" indent="0" algn="ctr" defTabSz="1333500">
            <a:lnSpc>
              <a:spcPct val="90000"/>
            </a:lnSpc>
            <a:spcBef>
              <a:spcPct val="0"/>
            </a:spcBef>
            <a:spcAft>
              <a:spcPct val="35000"/>
            </a:spcAft>
            <a:buFont typeface="Arial" panose="020B0604020202020204" pitchFamily="34" charset="0"/>
            <a:buNone/>
          </a:pPr>
          <a:r>
            <a:rPr lang="en-GB" sz="3000" b="0" kern="1200" dirty="0"/>
            <a:t>Cultural </a:t>
          </a:r>
          <a:r>
            <a:rPr lang="en-GB" sz="1400" b="0" kern="1200" dirty="0"/>
            <a:t>smoking norms</a:t>
          </a:r>
          <a:endParaRPr lang="en-US" sz="1400" kern="1200" dirty="0"/>
        </a:p>
      </dsp:txBody>
      <dsp:txXfrm>
        <a:off x="2511929" y="1347766"/>
        <a:ext cx="1302766" cy="1705526"/>
      </dsp:txXfrm>
    </dsp:sp>
  </dsp:spTree>
</dsp:drawing>
</file>

<file path=ppt/diagrams/layout1.xml><?xml version="1.0" encoding="utf-8"?>
<dgm:layoutDef xmlns:dgm="http://schemas.openxmlformats.org/drawingml/2006/diagram" xmlns:a="http://schemas.openxmlformats.org/drawingml/2006/main" uniqueId="urn:microsoft.com/office/officeart/2005/8/layout/cycle4">
  <dgm:title val=""/>
  <dgm:desc val=""/>
  <dgm:catLst>
    <dgm:cat type="relationship" pri="26000"/>
    <dgm:cat type="cycle" pri="13000"/>
    <dgm:cat type="matrix" pri="4000"/>
  </dgm:catLst>
  <dgm:sampData>
    <dgm:dataModel>
      <dgm:ptLst>
        <dgm:pt modelId="0" type="doc"/>
        <dgm:pt modelId="1">
          <dgm:prSet phldr="1"/>
        </dgm:pt>
        <dgm:pt modelId="11">
          <dgm:prSet phldr="1"/>
        </dgm:pt>
        <dgm:pt modelId="2">
          <dgm:prSet phldr="1"/>
        </dgm:pt>
        <dgm:pt modelId="21">
          <dgm:prSet phldr="1"/>
        </dgm:pt>
        <dgm:pt modelId="3">
          <dgm:prSet phldr="1"/>
        </dgm:pt>
        <dgm:pt modelId="31">
          <dgm:prSet phldr="1"/>
        </dgm:pt>
        <dgm:pt modelId="4">
          <dgm:prSet phldr="1"/>
        </dgm:pt>
        <dgm:pt modelId="41">
          <dgm:prSet phldr="1"/>
        </dgm:pt>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sampData>
  <dgm:style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cycleMatrixDiagram">
    <dgm:varLst>
      <dgm:chMax val="1"/>
      <dgm:dir/>
      <dgm:animLvl val="lvl"/>
      <dgm:resizeHandles val="exact"/>
    </dgm:varLst>
    <dgm:alg type="composite">
      <dgm:param type="ar" val="1.3"/>
    </dgm:alg>
    <dgm:shape xmlns:r="http://schemas.openxmlformats.org/officeDocument/2006/relationships" r:blip="">
      <dgm:adjLst/>
    </dgm:shape>
    <dgm:presOf/>
    <dgm:constrLst>
      <dgm:constr type="w" for="ch" forName="children" refType="w"/>
      <dgm:constr type="h" for="ch" forName="children" refType="w" refFor="ch" refForName="children" fact="0.77"/>
      <dgm:constr type="ctrX" for="ch" forName="children" refType="w" fact="0.5"/>
      <dgm:constr type="ctrY" for="ch" forName="children" refType="h" fact="0.5"/>
      <dgm:constr type="w" for="ch" forName="circle" refType="w"/>
      <dgm:constr type="h" for="ch" forName="circle" refType="h"/>
      <dgm:constr type="ctrX" for="ch" forName="circle" refType="w" fact="0.5"/>
      <dgm:constr type="ctrY" for="ch" forName="circle" refType="h" fact="0.5"/>
      <dgm:constr type="w" for="ch" forName="center1" refType="w" fact="0.115"/>
      <dgm:constr type="h" for="ch" forName="center1" refType="w" fact="0.1"/>
      <dgm:constr type="ctrX" for="ch" forName="center1" refType="w" fact="0.5"/>
      <dgm:constr type="ctrY" for="ch" forName="center1" refType="h" fact="0.475"/>
      <dgm:constr type="w" for="ch" forName="center2" refType="w" fact="0.115"/>
      <dgm:constr type="h" for="ch" forName="center2" refType="w" fact="0.1"/>
      <dgm:constr type="ctrX" for="ch" forName="center2" refType="w" fact="0.5"/>
      <dgm:constr type="ctrY" for="ch" forName="center2" refType="h" fact="0.525"/>
    </dgm:constrLst>
    <dgm:ruleLst/>
    <dgm:choose name="Name0">
      <dgm:if name="Name1" axis="ch" ptType="node" func="cnt" op="gte" val="1">
        <dgm:layoutNode name="children">
          <dgm:alg type="composite">
            <dgm:param type="ar" val="1.3"/>
          </dgm:alg>
          <dgm:shape xmlns:r="http://schemas.openxmlformats.org/officeDocument/2006/relationships" r:blip="">
            <dgm:adjLst/>
          </dgm:shape>
          <dgm:presOf/>
          <dgm:choose name="Name2">
            <dgm:if name="Name3" func="var" arg="dir" op="equ" val="norm">
              <dgm:constrLst>
                <dgm:constr type="primFontSz" for="des" ptType="node" op="equ" val="65"/>
                <dgm:constr type="w" for="ch" forName="child1group" refType="w" fact="0.38"/>
                <dgm:constr type="h" for="ch" forName="child1group" refType="h" fact="0.32"/>
                <dgm:constr type="t" for="ch" forName="child1group"/>
                <dgm:constr type="l" for="ch" forName="child1group"/>
                <dgm:constr type="w" for="ch" forName="child2group" refType="w" fact="0.38"/>
                <dgm:constr type="h" for="ch" forName="child2group" refType="h" fact="0.32"/>
                <dgm:constr type="t" for="ch" forName="child2group"/>
                <dgm:constr type="r" for="ch" forName="child2group" refType="w"/>
                <dgm:constr type="w" for="ch" forName="child3group" refType="w" fact="0.38"/>
                <dgm:constr type="h" for="ch" forName="child3group" refType="h" fact="0.32"/>
                <dgm:constr type="b" for="ch" forName="child3group" refType="h"/>
                <dgm:constr type="r" for="ch" forName="child3group" refType="w"/>
                <dgm:constr type="w" for="ch" forName="child4group" refType="w" fact="0.38"/>
                <dgm:constr type="h" for="ch" forName="child4group" refType="h" fact="0.32"/>
                <dgm:constr type="b" for="ch" forName="child4group" refType="h"/>
                <dgm:constr type="l" for="ch" forName="child4group"/>
              </dgm:constrLst>
            </dgm:if>
            <dgm:else name="Name4">
              <dgm:constrLst>
                <dgm:constr type="primFontSz" for="des" ptType="node" op="equ" val="65"/>
                <dgm:constr type="w" for="ch" forName="child1group" refType="w" fact="0.38"/>
                <dgm:constr type="h" for="ch" forName="child1group" refType="h" fact="0.32"/>
                <dgm:constr type="t" for="ch" forName="child1group"/>
                <dgm:constr type="r" for="ch" forName="child1group" refType="w"/>
                <dgm:constr type="w" for="ch" forName="child2group" refType="w" fact="0.38"/>
                <dgm:constr type="h" for="ch" forName="child2group" refType="h" fact="0.32"/>
                <dgm:constr type="t" for="ch" forName="child2group"/>
                <dgm:constr type="l" for="ch" forName="child2group"/>
                <dgm:constr type="w" for="ch" forName="child3group" refType="w" fact="0.38"/>
                <dgm:constr type="h" for="ch" forName="child3group" refType="h" fact="0.32"/>
                <dgm:constr type="b" for="ch" forName="child3group" refType="h"/>
                <dgm:constr type="l" for="ch" forName="child3group"/>
                <dgm:constr type="w" for="ch" forName="child4group" refType="w" fact="0.38"/>
                <dgm:constr type="h" for="ch" forName="child4group" refType="h" fact="0.32"/>
                <dgm:constr type="b" for="ch" forName="child4group" refType="h"/>
                <dgm:constr type="r" for="ch" forName="child4group" refType="w"/>
              </dgm:constrLst>
            </dgm:else>
          </dgm:choose>
          <dgm:ruleLst/>
          <dgm:choose name="Name5">
            <dgm:if name="Name6" axis="ch ch" ptType="node node" st="1 1" cnt="1 0" func="cnt" op="gte" val="1">
              <dgm:layoutNode name="child1group">
                <dgm:alg type="composite">
                  <dgm:param type="horzAlign" val="none"/>
                  <dgm:param type="vertAlign" val="none"/>
                </dgm:alg>
                <dgm:shape xmlns:r="http://schemas.openxmlformats.org/officeDocument/2006/relationships" r:blip="">
                  <dgm:adjLst/>
                </dgm:shape>
                <dgm:presOf/>
                <dgm:choose name="Name7">
                  <dgm:if name="Name8" func="var" arg="dir" op="equ" val="norm">
                    <dgm:constrLst>
                      <dgm:constr type="w" for="ch" forName="child1" refType="w"/>
                      <dgm:constr type="h" for="ch" forName="child1" refType="h"/>
                      <dgm:constr type="t" for="ch" forName="child1"/>
                      <dgm:constr type="l" for="ch" forName="child1"/>
                      <dgm:constr type="w" for="ch" forName="child1Text" refType="w" fact="0.7"/>
                      <dgm:constr type="h" for="ch" forName="child1Text" refType="h" fact="0.75"/>
                      <dgm:constr type="t" for="ch" forName="child1Text"/>
                      <dgm:constr type="l" for="ch" forName="child1Text"/>
                    </dgm:constrLst>
                  </dgm:if>
                  <dgm:else name="Name9">
                    <dgm:constrLst>
                      <dgm:constr type="w" for="ch" forName="child1" refType="w"/>
                      <dgm:constr type="h" for="ch" forName="child1" refType="h"/>
                      <dgm:constr type="t" for="ch" forName="child1"/>
                      <dgm:constr type="r" for="ch" forName="child1" refType="w"/>
                      <dgm:constr type="w" for="ch" forName="child1Text" refType="w" fact="0.7"/>
                      <dgm:constr type="h" for="ch" forName="child1Text" refType="h" fact="0.75"/>
                      <dgm:constr type="t" for="ch" forName="child1Text"/>
                      <dgm:constr type="r" for="ch" forName="child1Text" refType="w"/>
                    </dgm:constrLst>
                  </dgm:else>
                </dgm:choose>
                <dgm:ruleLst/>
                <dgm:layoutNode name="child1" styleLbl="bgAcc1">
                  <dgm:alg type="sp"/>
                  <dgm:shape xmlns:r="http://schemas.openxmlformats.org/officeDocument/2006/relationships" type="roundRect" r:blip="" zOrderOff="-2">
                    <dgm:adjLst>
                      <dgm:adj idx="1" val="0.1"/>
                    </dgm:adjLst>
                  </dgm:shape>
                  <dgm:presOf axis="ch des" ptType="node node" st="1 1" cnt="1 0"/>
                  <dgm:constrLst/>
                  <dgm:ruleLst/>
                </dgm:layoutNode>
                <dgm:layoutNode name="child1Text" styleLbl="bgAcc1">
                  <dgm:varLst>
                    <dgm:bulletEnabled val="1"/>
                  </dgm:varLst>
                  <dgm:alg type="tx">
                    <dgm:param type="stBulletLvl" val="1"/>
                  </dgm:alg>
                  <dgm:shape xmlns:r="http://schemas.openxmlformats.org/officeDocument/2006/relationships" type="roundRect" r:blip="" zOrderOff="-2" hideGeom="1">
                    <dgm:adjLst>
                      <dgm:adj idx="1" val="0.1"/>
                    </dgm:adjLst>
                  </dgm:shape>
                  <dgm:presOf axis="ch des" ptType="node node" st="1 1" cnt="1 0"/>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if>
            <dgm:else name="Name10"/>
          </dgm:choose>
          <dgm:choose name="Name11">
            <dgm:if name="Name12" axis="ch ch" ptType="node node" st="2 1" cnt="1 0" func="cnt" op="gte" val="1">
              <dgm:layoutNode name="child2group">
                <dgm:alg type="composite">
                  <dgm:param type="horzAlign" val="none"/>
                  <dgm:param type="vertAlign" val="none"/>
                </dgm:alg>
                <dgm:shape xmlns:r="http://schemas.openxmlformats.org/officeDocument/2006/relationships" r:blip="">
                  <dgm:adjLst/>
                </dgm:shape>
                <dgm:choose name="Name13">
                  <dgm:if name="Name14" func="var" arg="dir" op="equ" val="norm">
                    <dgm:constrLst>
                      <dgm:constr type="w" for="ch" forName="child2" refType="w"/>
                      <dgm:constr type="h" for="ch" forName="child2" refType="h"/>
                      <dgm:constr type="t" for="ch" forName="child2"/>
                      <dgm:constr type="r" for="ch" forName="child2" refType="w"/>
                      <dgm:constr type="w" for="ch" forName="child2Text" refType="w" fact="0.7"/>
                      <dgm:constr type="h" for="ch" forName="child2Text" refType="h" fact="0.75"/>
                      <dgm:constr type="t" for="ch" forName="child2Text"/>
                      <dgm:constr type="r" for="ch" forName="child2Text" refType="w"/>
                    </dgm:constrLst>
                  </dgm:if>
                  <dgm:else name="Name15">
                    <dgm:constrLst>
                      <dgm:constr type="w" for="ch" forName="child2" refType="w"/>
                      <dgm:constr type="h" for="ch" forName="child2" refType="h"/>
                      <dgm:constr type="t" for="ch" forName="child2"/>
                      <dgm:constr type="l" for="ch" forName="child2"/>
                      <dgm:constr type="w" for="ch" forName="child2Text" refType="w" fact="0.7"/>
                      <dgm:constr type="h" for="ch" forName="child2Text" refType="h" fact="0.75"/>
                      <dgm:constr type="t" for="ch" forName="child2Text"/>
                      <dgm:constr type="l" for="ch" forName="child2Text"/>
                    </dgm:constrLst>
                  </dgm:else>
                </dgm:choose>
                <dgm:ruleLst/>
                <dgm:layoutNode name="child2" styleLbl="bgAcc1">
                  <dgm:alg type="sp"/>
                  <dgm:shape xmlns:r="http://schemas.openxmlformats.org/officeDocument/2006/relationships" type="roundRect" r:blip="" zOrderOff="-2">
                    <dgm:adjLst>
                      <dgm:adj idx="1" val="0.1"/>
                    </dgm:adjLst>
                  </dgm:shape>
                  <dgm:presOf axis="ch des" ptType="node node" st="2 1" cnt="1 0"/>
                  <dgm:constrLst/>
                  <dgm:ruleLst/>
                </dgm:layoutNode>
                <dgm:layoutNode name="child2Text" styleLbl="bgAcc1">
                  <dgm:varLst>
                    <dgm:bulletEnabled val="1"/>
                  </dgm:varLst>
                  <dgm:alg type="tx">
                    <dgm:param type="stBulletLvl" val="1"/>
                  </dgm:alg>
                  <dgm:shape xmlns:r="http://schemas.openxmlformats.org/officeDocument/2006/relationships" type="roundRect" r:blip="" zOrderOff="-2" hideGeom="1">
                    <dgm:adjLst>
                      <dgm:adj idx="1" val="0.1"/>
                    </dgm:adjLst>
                  </dgm:shape>
                  <dgm:presOf axis="ch des" ptType="node node" st="2 1" cnt="1 0"/>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if>
            <dgm:else name="Name16"/>
          </dgm:choose>
          <dgm:choose name="Name17">
            <dgm:if name="Name18" axis="ch ch" ptType="node node" st="3 1" cnt="1 0" func="cnt" op="gte" val="1">
              <dgm:layoutNode name="child3group">
                <dgm:alg type="composite">
                  <dgm:param type="horzAlign" val="none"/>
                  <dgm:param type="vertAlign" val="none"/>
                </dgm:alg>
                <dgm:shape xmlns:r="http://schemas.openxmlformats.org/officeDocument/2006/relationships" r:blip="">
                  <dgm:adjLst/>
                </dgm:shape>
                <dgm:presOf/>
                <dgm:choose name="Name19">
                  <dgm:if name="Name20" func="var" arg="dir" op="equ" val="norm">
                    <dgm:constrLst>
                      <dgm:constr type="w" for="ch" forName="child3" refType="w"/>
                      <dgm:constr type="h" for="ch" forName="child3" refType="h"/>
                      <dgm:constr type="b" for="ch" forName="child3" refType="h"/>
                      <dgm:constr type="r" for="ch" forName="child3" refType="w"/>
                      <dgm:constr type="w" for="ch" forName="child3Text" refType="w" fact="0.7"/>
                      <dgm:constr type="h" for="ch" forName="child3Text" refType="h" fact="0.75"/>
                      <dgm:constr type="b" for="ch" forName="child3Text" refType="h"/>
                      <dgm:constr type="r" for="ch" forName="child3Text" refType="w"/>
                    </dgm:constrLst>
                  </dgm:if>
                  <dgm:else name="Name21">
                    <dgm:constrLst>
                      <dgm:constr type="w" for="ch" forName="child3" refType="w"/>
                      <dgm:constr type="h" for="ch" forName="child3" refType="h"/>
                      <dgm:constr type="b" for="ch" forName="child3" refType="h"/>
                      <dgm:constr type="l" for="ch" forName="child3"/>
                      <dgm:constr type="w" for="ch" forName="child3Text" refType="w" fact="0.7"/>
                      <dgm:constr type="h" for="ch" forName="child3Text" refType="h" fact="0.75"/>
                      <dgm:constr type="b" for="ch" forName="child3Text" refType="h"/>
                      <dgm:constr type="l" for="ch" forName="child3Text"/>
                    </dgm:constrLst>
                  </dgm:else>
                </dgm:choose>
                <dgm:ruleLst/>
                <dgm:layoutNode name="child3" styleLbl="bgAcc1">
                  <dgm:alg type="sp"/>
                  <dgm:shape xmlns:r="http://schemas.openxmlformats.org/officeDocument/2006/relationships" type="roundRect" r:blip="" zOrderOff="-4">
                    <dgm:adjLst>
                      <dgm:adj idx="1" val="0.1"/>
                    </dgm:adjLst>
                  </dgm:shape>
                  <dgm:presOf axis="ch des" ptType="node node" st="3 1" cnt="1 0"/>
                  <dgm:constrLst/>
                  <dgm:ruleLst/>
                </dgm:layoutNode>
                <dgm:layoutNode name="child3Text" styleLbl="bgAcc1">
                  <dgm:varLst>
                    <dgm:bulletEnabled val="1"/>
                  </dgm:varLst>
                  <dgm:alg type="tx">
                    <dgm:param type="stBulletLvl" val="1"/>
                  </dgm:alg>
                  <dgm:shape xmlns:r="http://schemas.openxmlformats.org/officeDocument/2006/relationships" type="roundRect" r:blip="" zOrderOff="-4" hideGeom="1">
                    <dgm:adjLst>
                      <dgm:adj idx="1" val="0.1"/>
                    </dgm:adjLst>
                  </dgm:shape>
                  <dgm:presOf axis="ch des" ptType="node node" st="3 1" cnt="1 0"/>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if>
            <dgm:else name="Name22"/>
          </dgm:choose>
          <dgm:choose name="Name23">
            <dgm:if name="Name24" axis="ch ch" ptType="node node" st="4 1" cnt="1 0" func="cnt" op="gte" val="1">
              <dgm:layoutNode name="child4group">
                <dgm:alg type="composite">
                  <dgm:param type="horzAlign" val="none"/>
                  <dgm:param type="vertAlign" val="none"/>
                </dgm:alg>
                <dgm:shape xmlns:r="http://schemas.openxmlformats.org/officeDocument/2006/relationships" r:blip="">
                  <dgm:adjLst/>
                </dgm:shape>
                <dgm:presOf/>
                <dgm:choose name="Name25">
                  <dgm:if name="Name26" func="var" arg="dir" op="equ" val="norm">
                    <dgm:constrLst>
                      <dgm:constr type="w" for="ch" forName="child4" refType="w"/>
                      <dgm:constr type="h" for="ch" forName="child4" refType="h"/>
                      <dgm:constr type="b" for="ch" forName="child4" refType="h"/>
                      <dgm:constr type="l" for="ch" forName="child4"/>
                      <dgm:constr type="w" for="ch" forName="child4Text" refType="w" fact="0.7"/>
                      <dgm:constr type="h" for="ch" forName="child4Text" refType="h" fact="0.75"/>
                      <dgm:constr type="b" for="ch" forName="child4Text" refType="h"/>
                      <dgm:constr type="l" for="ch" forName="child4Text"/>
                    </dgm:constrLst>
                  </dgm:if>
                  <dgm:else name="Name27">
                    <dgm:constrLst>
                      <dgm:constr type="w" for="ch" forName="child4" refType="w"/>
                      <dgm:constr type="h" for="ch" forName="child4" refType="h"/>
                      <dgm:constr type="b" for="ch" forName="child4" refType="h"/>
                      <dgm:constr type="r" for="ch" forName="child4" refType="w"/>
                      <dgm:constr type="w" for="ch" forName="child4Text" refType="w" fact="0.7"/>
                      <dgm:constr type="h" for="ch" forName="child4Text" refType="h" fact="0.75"/>
                      <dgm:constr type="b" for="ch" forName="child4Text" refType="h"/>
                      <dgm:constr type="r" for="ch" forName="child4Text" refType="w"/>
                    </dgm:constrLst>
                  </dgm:else>
                </dgm:choose>
                <dgm:ruleLst/>
                <dgm:layoutNode name="child4" styleLbl="bgAcc1">
                  <dgm:alg type="sp"/>
                  <dgm:shape xmlns:r="http://schemas.openxmlformats.org/officeDocument/2006/relationships" type="roundRect" r:blip="" zOrderOff="-4">
                    <dgm:adjLst>
                      <dgm:adj idx="1" val="0.1"/>
                    </dgm:adjLst>
                  </dgm:shape>
                  <dgm:presOf axis="ch des" ptType="node node" st="4 1" cnt="1 0"/>
                  <dgm:constrLst/>
                  <dgm:ruleLst/>
                </dgm:layoutNode>
                <dgm:layoutNode name="child4Text" styleLbl="bgAcc1">
                  <dgm:varLst>
                    <dgm:bulletEnabled val="1"/>
                  </dgm:varLst>
                  <dgm:alg type="tx">
                    <dgm:param type="stBulletLvl" val="1"/>
                  </dgm:alg>
                  <dgm:shape xmlns:r="http://schemas.openxmlformats.org/officeDocument/2006/relationships" type="roundRect" r:blip="" zOrderOff="-4" hideGeom="1">
                    <dgm:adjLst>
                      <dgm:adj idx="1" val="0.1"/>
                    </dgm:adjLst>
                  </dgm:shape>
                  <dgm:presOf axis="ch des" ptType="node node" st="4 1" cnt="1 0"/>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if>
            <dgm:else name="Name28"/>
          </dgm:choose>
          <dgm:layoutNode name="childPlaceholder">
            <dgm:alg type="sp"/>
            <dgm:shape xmlns:r="http://schemas.openxmlformats.org/officeDocument/2006/relationships" r:blip="">
              <dgm:adjLst/>
            </dgm:shape>
            <dgm:presOf/>
            <dgm:constrLst/>
            <dgm:ruleLst/>
          </dgm:layoutNode>
        </dgm:layoutNode>
        <dgm:layoutNode name="circle">
          <dgm:alg type="composite">
            <dgm:param type="ar" val="1"/>
          </dgm:alg>
          <dgm:shape xmlns:r="http://schemas.openxmlformats.org/officeDocument/2006/relationships" r:blip="">
            <dgm:adjLst/>
          </dgm:shape>
          <dgm:presOf/>
          <dgm:choose name="Name29">
            <dgm:if name="Name30" func="var" arg="dir" op="equ" val="norm">
              <dgm:constrLst>
                <dgm:constr type="primFontSz" for="ch" ptType="node" op="equ" val="65"/>
                <dgm:constr type="w" for="ch" forName="quadrant1" refType="w" fact="0.433"/>
                <dgm:constr type="h" for="ch" forName="quadrant1" refType="h" fact="0.433"/>
                <dgm:constr type="b" for="ch" forName="quadrant1" refType="h" fact="0.5"/>
                <dgm:constr type="bOff" for="ch" forName="quadrant1" refType="h" fact="-0.01"/>
                <dgm:constr type="r" for="ch" forName="quadrant1" refType="w" fact="0.5"/>
                <dgm:constr type="rOff" for="ch" forName="quadrant1" refType="w" fact="-0.01"/>
                <dgm:constr type="w" for="ch" forName="quadrant2" refType="w" fact="0.433"/>
                <dgm:constr type="h" for="ch" forName="quadrant2" refType="h" fact="0.433"/>
                <dgm:constr type="b" for="ch" forName="quadrant2" refType="h" fact="0.5"/>
                <dgm:constr type="bOff" for="ch" forName="quadrant2" refType="h" fact="-0.01"/>
                <dgm:constr type="l" for="ch" forName="quadrant2" refType="w" fact="0.5"/>
                <dgm:constr type="lOff" for="ch" forName="quadrant2" refType="w" fact="0.01"/>
                <dgm:constr type="w" for="ch" forName="quadrant3" refType="w" fact="0.433"/>
                <dgm:constr type="h" for="ch" forName="quadrant3" refType="h" fact="0.433"/>
                <dgm:constr type="t" for="ch" forName="quadrant3" refType="h" fact="0.5"/>
                <dgm:constr type="tOff" for="ch" forName="quadrant3" refType="h" fact="0.01"/>
                <dgm:constr type="l" for="ch" forName="quadrant3" refType="w" fact="0.5"/>
                <dgm:constr type="lOff" for="ch" forName="quadrant3" refType="w" fact="0.01"/>
                <dgm:constr type="w" for="ch" forName="quadrant4" refType="w" fact="0.433"/>
                <dgm:constr type="h" for="ch" forName="quadrant4" refType="h" fact="0.433"/>
                <dgm:constr type="t" for="ch" forName="quadrant4" refType="h" fact="0.5"/>
                <dgm:constr type="tOff" for="ch" forName="quadrant4" refType="h" fact="0.01"/>
                <dgm:constr type="r" for="ch" forName="quadrant4" refType="w" fact="0.5"/>
                <dgm:constr type="rOff" for="ch" forName="quadrant4" refType="w" fact="-0.01"/>
              </dgm:constrLst>
            </dgm:if>
            <dgm:else name="Name31">
              <dgm:constrLst>
                <dgm:constr type="primFontSz" for="ch" ptType="node" op="equ" val="65"/>
                <dgm:constr type="w" for="ch" forName="quadrant1" refType="w" fact="0.433"/>
                <dgm:constr type="h" for="ch" forName="quadrant1" refType="h" fact="0.433"/>
                <dgm:constr type="b" for="ch" forName="quadrant1" refType="h" fact="0.5"/>
                <dgm:constr type="bOff" for="ch" forName="quadrant1" refType="h" fact="-0.01"/>
                <dgm:constr type="l" for="ch" forName="quadrant1" refType="w" fact="0.5"/>
                <dgm:constr type="lOff" for="ch" forName="quadrant1" refType="w" fact="0.01"/>
                <dgm:constr type="w" for="ch" forName="quadrant2" refType="w" fact="0.433"/>
                <dgm:constr type="h" for="ch" forName="quadrant2" refType="h" fact="0.433"/>
                <dgm:constr type="b" for="ch" forName="quadrant2" refType="h" fact="0.5"/>
                <dgm:constr type="bOff" for="ch" forName="quadrant2" refType="h" fact="-0.01"/>
                <dgm:constr type="r" for="ch" forName="quadrant2" refType="w" fact="0.5"/>
                <dgm:constr type="rOff" for="ch" forName="quadrant2" refType="w" fact="-0.01"/>
                <dgm:constr type="w" for="ch" forName="quadrant3" refType="w" fact="0.433"/>
                <dgm:constr type="h" for="ch" forName="quadrant3" refType="h" fact="0.433"/>
                <dgm:constr type="t" for="ch" forName="quadrant3" refType="h" fact="0.5"/>
                <dgm:constr type="tOff" for="ch" forName="quadrant3" refType="h" fact="0.01"/>
                <dgm:constr type="r" for="ch" forName="quadrant3" refType="w" fact="0.5"/>
                <dgm:constr type="rOff" for="ch" forName="quadrant3" refType="w" fact="-0.01"/>
                <dgm:constr type="w" for="ch" forName="quadrant4" refType="w" fact="0.433"/>
                <dgm:constr type="h" for="ch" forName="quadrant4" refType="h" fact="0.433"/>
                <dgm:constr type="t" for="ch" forName="quadrant4" refType="h" fact="0.5"/>
                <dgm:constr type="tOff" for="ch" forName="quadrant4" refType="h" fact="0.01"/>
                <dgm:constr type="l" for="ch" forName="quadrant4" refType="w" fact="0.5"/>
                <dgm:constr type="lOff" for="ch" forName="quadrant4" refType="w" fact="0.01"/>
              </dgm:constrLst>
            </dgm:else>
          </dgm:choose>
          <dgm:ruleLst/>
          <dgm:layoutNode name="quadrant1" styleLbl="node1">
            <dgm:varLst>
              <dgm:chMax val="1"/>
              <dgm:bulletEnabled val="1"/>
            </dgm:varLst>
            <dgm:alg type="tx"/>
            <dgm:choose name="Name32">
              <dgm:if name="Name33" func="var" arg="dir" op="equ" val="norm">
                <dgm:shape xmlns:r="http://schemas.openxmlformats.org/officeDocument/2006/relationships" type="pieWedge" r:blip="">
                  <dgm:adjLst/>
                </dgm:shape>
              </dgm:if>
              <dgm:else name="Name34">
                <dgm:shape xmlns:r="http://schemas.openxmlformats.org/officeDocument/2006/relationships" rot="90" type="pieWedge" r:blip="">
                  <dgm:adjLst/>
                </dgm:shape>
              </dgm:else>
            </dgm:choose>
            <dgm:presOf axis="ch" ptType="node" cnt="1"/>
            <dgm:constrLst/>
            <dgm:ruleLst>
              <dgm:rule type="primFontSz" val="5" fact="NaN" max="NaN"/>
            </dgm:ruleLst>
          </dgm:layoutNode>
          <dgm:layoutNode name="quadrant2" styleLbl="node1">
            <dgm:varLst>
              <dgm:chMax val="1"/>
              <dgm:bulletEnabled val="1"/>
            </dgm:varLst>
            <dgm:alg type="tx"/>
            <dgm:choose name="Name35">
              <dgm:if name="Name36" func="var" arg="dir" op="equ" val="norm">
                <dgm:shape xmlns:r="http://schemas.openxmlformats.org/officeDocument/2006/relationships" rot="90" type="pieWedge" r:blip="">
                  <dgm:adjLst/>
                </dgm:shape>
              </dgm:if>
              <dgm:else name="Name37">
                <dgm:shape xmlns:r="http://schemas.openxmlformats.org/officeDocument/2006/relationships" type="pieWedge" r:blip="">
                  <dgm:adjLst/>
                </dgm:shape>
              </dgm:else>
            </dgm:choose>
            <dgm:presOf axis="ch" ptType="node" st="2" cnt="1"/>
            <dgm:constrLst/>
            <dgm:ruleLst>
              <dgm:rule type="primFontSz" val="5" fact="NaN" max="NaN"/>
            </dgm:ruleLst>
          </dgm:layoutNode>
          <dgm:layoutNode name="quadrant3" styleLbl="node1">
            <dgm:varLst>
              <dgm:chMax val="1"/>
              <dgm:bulletEnabled val="1"/>
            </dgm:varLst>
            <dgm:alg type="tx"/>
            <dgm:choose name="Name38">
              <dgm:if name="Name39" func="var" arg="dir" op="equ" val="norm">
                <dgm:shape xmlns:r="http://schemas.openxmlformats.org/officeDocument/2006/relationships" rot="180" type="pieWedge" r:blip="">
                  <dgm:adjLst/>
                </dgm:shape>
              </dgm:if>
              <dgm:else name="Name40">
                <dgm:shape xmlns:r="http://schemas.openxmlformats.org/officeDocument/2006/relationships" rot="270" type="pieWedge" r:blip="">
                  <dgm:adjLst/>
                </dgm:shape>
              </dgm:else>
            </dgm:choose>
            <dgm:presOf axis="ch" ptType="node" st="3" cnt="1"/>
            <dgm:constrLst/>
            <dgm:ruleLst>
              <dgm:rule type="primFontSz" val="5" fact="NaN" max="NaN"/>
            </dgm:ruleLst>
          </dgm:layoutNode>
          <dgm:layoutNode name="quadrant4" styleLbl="node1">
            <dgm:varLst>
              <dgm:chMax val="1"/>
              <dgm:bulletEnabled val="1"/>
            </dgm:varLst>
            <dgm:alg type="tx"/>
            <dgm:choose name="Name41">
              <dgm:if name="Name42" func="var" arg="dir" op="equ" val="norm">
                <dgm:shape xmlns:r="http://schemas.openxmlformats.org/officeDocument/2006/relationships" rot="270" type="pieWedge" r:blip="">
                  <dgm:adjLst/>
                </dgm:shape>
              </dgm:if>
              <dgm:else name="Name43">
                <dgm:shape xmlns:r="http://schemas.openxmlformats.org/officeDocument/2006/relationships" rot="180" type="pieWedge" r:blip="">
                  <dgm:adjLst/>
                </dgm:shape>
              </dgm:else>
            </dgm:choose>
            <dgm:presOf axis="ch" ptType="node" st="4" cnt="1"/>
            <dgm:constrLst/>
            <dgm:ruleLst>
              <dgm:rule type="primFontSz" val="5" fact="NaN" max="NaN"/>
            </dgm:ruleLst>
          </dgm:layoutNode>
          <dgm:layoutNode name="quadrantPlaceholder">
            <dgm:alg type="sp"/>
            <dgm:shape xmlns:r="http://schemas.openxmlformats.org/officeDocument/2006/relationships" r:blip="">
              <dgm:adjLst/>
            </dgm:shape>
            <dgm:presOf/>
            <dgm:constrLst/>
            <dgm:ruleLst/>
          </dgm:layoutNode>
        </dgm:layoutNode>
        <dgm:layoutNode name="center1" styleLbl="fgShp">
          <dgm:alg type="sp"/>
          <dgm:choose name="Name44">
            <dgm:if name="Name45" func="var" arg="dir" op="equ" val="norm">
              <dgm:shape xmlns:r="http://schemas.openxmlformats.org/officeDocument/2006/relationships" type="circularArrow" r:blip="" zOrderOff="16">
                <dgm:adjLst/>
              </dgm:shape>
            </dgm:if>
            <dgm:else name="Name46">
              <dgm:shape xmlns:r="http://schemas.openxmlformats.org/officeDocument/2006/relationships" rot="180" type="leftCircularArrow" r:blip="" zOrderOff="16">
                <dgm:adjLst/>
              </dgm:shape>
            </dgm:else>
          </dgm:choose>
          <dgm:presOf/>
          <dgm:constrLst/>
          <dgm:ruleLst/>
        </dgm:layoutNode>
        <dgm:layoutNode name="center2" styleLbl="fgShp">
          <dgm:alg type="sp"/>
          <dgm:choose name="Name47">
            <dgm:if name="Name48" func="var" arg="dir" op="equ" val="norm">
              <dgm:shape xmlns:r="http://schemas.openxmlformats.org/officeDocument/2006/relationships" rot="180" type="circularArrow" r:blip="" zOrderOff="16">
                <dgm:adjLst/>
              </dgm:shape>
            </dgm:if>
            <dgm:else name="Name49">
              <dgm:shape xmlns:r="http://schemas.openxmlformats.org/officeDocument/2006/relationships" type="leftCircularArrow" r:blip="" zOrderOff="16">
                <dgm:adjLst/>
              </dgm:shape>
            </dgm:else>
          </dgm:choose>
          <dgm:presOf/>
          <dgm:constrLst/>
          <dgm:ruleLst/>
        </dgm:layoutNode>
      </dgm:if>
      <dgm:else name="Name50"/>
    </dgm:choose>
  </dgm:layoutNode>
</dgm:layoutDef>
</file>

<file path=ppt/diagrams/layout2.xml><?xml version="1.0" encoding="utf-8"?>
<dgm:layoutDef xmlns:dgm="http://schemas.openxmlformats.org/drawingml/2006/diagram" xmlns:a="http://schemas.openxmlformats.org/drawingml/2006/main" uniqueId="urn:microsoft.com/office/officeart/2005/8/layout/venn1">
  <dgm:title val=""/>
  <dgm:desc val=""/>
  <dgm:catLst>
    <dgm:cat type="relationship" pri="28000"/>
    <dgm:cat type="convert" pri="19000"/>
  </dgm:catLst>
  <dgm:sampData useDef="1">
    <dgm:dataModel>
      <dgm:ptLst/>
      <dgm:bg/>
      <dgm:whole/>
    </dgm:dataModel>
  </dgm:sampData>
  <dgm:styleData useDef="1">
    <dgm:dataModel>
      <dgm:ptLst/>
      <dgm:bg/>
      <dgm:whole/>
    </dgm:dataModel>
  </dgm:styleData>
  <dgm:clrData>
    <dgm:dataModel>
      <dgm:ptLst>
        <dgm:pt modelId="0" type="doc"/>
        <dgm:pt modelId="1"/>
        <dgm:pt modelId="2"/>
        <dgm:pt modelId="3"/>
        <dgm:pt modelId="4"/>
      </dgm:ptLst>
      <dgm:cxnLst>
        <dgm:cxn modelId="7" srcId="0" destId="1" srcOrd="0" destOrd="0"/>
        <dgm:cxn modelId="8" srcId="0" destId="2" srcOrd="1" destOrd="0"/>
        <dgm:cxn modelId="9" srcId="0" destId="3" srcOrd="2" destOrd="0"/>
        <dgm:cxn modelId="10" srcId="0" destId="4" srcOrd="3" destOrd="0"/>
      </dgm:cxnLst>
      <dgm:bg/>
      <dgm:whole/>
    </dgm:dataModel>
  </dgm:clrData>
  <dgm:layoutNode name="compositeShape">
    <dgm:varLst>
      <dgm:chMax val="7"/>
      <dgm:dir/>
      <dgm:resizeHandles val="exact"/>
    </dgm:varLst>
    <dgm:choose name="Name0">
      <dgm:if name="Name1" axis="ch" ptType="node" func="cnt" op="equ" val="1">
        <dgm:alg type="composite">
          <dgm:param type="ar" val="1"/>
        </dgm:alg>
      </dgm:if>
      <dgm:if name="Name2" axis="ch" ptType="node" func="cnt" op="equ" val="2">
        <dgm:alg type="composite">
          <dgm:param type="ar" val="1.792"/>
        </dgm:alg>
      </dgm:if>
      <dgm:if name="Name3" axis="ch" ptType="node" func="cnt" op="equ" val="3">
        <dgm:alg type="composite">
          <dgm:param type="ar" val="1"/>
        </dgm:alg>
      </dgm:if>
      <dgm:if name="Name4" axis="ch" ptType="node" func="cnt" op="equ" val="4">
        <dgm:alg type="composite">
          <dgm:param type="ar" val="1"/>
        </dgm:alg>
      </dgm:if>
      <dgm:if name="Name5" axis="ch" ptType="node" func="cnt" op="equ" val="5">
        <dgm:alg type="composite">
          <dgm:param type="ar" val="1.4"/>
        </dgm:alg>
      </dgm:if>
      <dgm:if name="Name6" axis="ch" ptType="node" func="cnt" op="equ" val="6">
        <dgm:alg type="composite">
          <dgm:param type="ar" val="1.285"/>
        </dgm:alg>
      </dgm:if>
      <dgm:if name="Name7" axis="ch" ptType="node" func="cnt" op="equ" val="7">
        <dgm:alg type="composite">
          <dgm:param type="ar" val="1.359"/>
        </dgm:alg>
      </dgm:if>
      <dgm:else name="Name8">
        <dgm:alg type="composite">
          <dgm:param type="ar" val="1.359"/>
        </dgm:alg>
      </dgm:else>
    </dgm:choose>
    <dgm:shape xmlns:r="http://schemas.openxmlformats.org/officeDocument/2006/relationships" r:blip="">
      <dgm:adjLst/>
    </dgm:shape>
    <dgm:presOf/>
    <dgm:choose name="Name9">
      <dgm:if name="Name10" axis="ch" ptType="node" func="cnt" op="equ" val="1">
        <dgm:constrLst>
          <dgm:constr type="ctrX" for="ch" forName="circ1TxSh" refType="w" fact="0.5"/>
          <dgm:constr type="ctrY" for="ch" forName="circ1TxSh" refType="h" fact="0.5"/>
          <dgm:constr type="w" for="ch" forName="circ1TxSh" refType="w"/>
          <dgm:constr type="h" for="ch" forName="circ1TxSh" refType="h"/>
          <dgm:constr type="primFontSz" for="ch" ptType="node" op="equ"/>
        </dgm:constrLst>
      </dgm:if>
      <dgm:if name="Name11" axis="ch" ptType="node" func="cnt" op="equ" val="2">
        <dgm:constrLst>
          <dgm:constr type="ctrX" for="ch" forName="circ1" refType="w" fact="0.3"/>
          <dgm:constr type="ctrY" for="ch" forName="circ1" refType="h" fact="0.5"/>
          <dgm:constr type="w" for="ch" forName="circ1" refType="w" fact="0.555"/>
          <dgm:constr type="h" for="ch" forName="circ1" refType="h" fact="0.99456"/>
          <dgm:constr type="l" for="ch" forName="circ1Tx" refType="w" fact="0.1"/>
          <dgm:constr type="t" for="ch" forName="circ1Tx" refType="h" fact="0.12"/>
          <dgm:constr type="w" for="ch" forName="circ1Tx" refType="w" fact="0.32"/>
          <dgm:constr type="h" for="ch" forName="circ1Tx" refType="h" fact="0.76"/>
          <dgm:constr type="ctrX" for="ch" forName="circ2" refType="w" fact="0.7"/>
          <dgm:constr type="ctrY" for="ch" forName="circ2" refType="h" fact="0.5"/>
          <dgm:constr type="w" for="ch" forName="circ2" refType="w" fact="0.555"/>
          <dgm:constr type="h" for="ch" forName="circ2" refType="h" fact="0.99456"/>
          <dgm:constr type="l" for="ch" forName="circ2Tx" refType="w" fact="0.58"/>
          <dgm:constr type="t" for="ch" forName="circ2Tx" refType="h" fact="0.12"/>
          <dgm:constr type="w" for="ch" forName="circ2Tx" refType="w" fact="0.32"/>
          <dgm:constr type="h" for="ch" forName="circ2Tx" refType="h" fact="0.76"/>
          <dgm:constr type="primFontSz" for="ch" ptType="node" op="equ"/>
        </dgm:constrLst>
      </dgm:if>
      <dgm:if name="Name12" axis="ch" ptType="node" func="cnt" op="equ" val="3">
        <dgm:constrLst>
          <dgm:constr type="ctrX" for="ch" forName="circ1" refType="w" fact="0.5"/>
          <dgm:constr type="ctrY" for="ch" forName="circ1" refType="w" fact="0.25"/>
          <dgm:constr type="w" for="ch" forName="circ1" refType="w" fact="0.6"/>
          <dgm:constr type="h" for="ch" forName="circ1" refType="h" fact="0.6"/>
          <dgm:constr type="l" for="ch" forName="circ1Tx" refType="w" fact="0.28"/>
          <dgm:constr type="t" for="ch" forName="circ1Tx" refType="h" fact="0.055"/>
          <dgm:constr type="w" for="ch" forName="circ1Tx" refType="w" fact="0.44"/>
          <dgm:constr type="h" for="ch" forName="circ1Tx" refType="h" fact="0.27"/>
          <dgm:constr type="ctrX" for="ch" forName="circ2" refType="w" fact="0.7165"/>
          <dgm:constr type="ctrY" for="ch" forName="circ2" refType="w" fact="0.625"/>
          <dgm:constr type="w" for="ch" forName="circ2" refType="w" fact="0.6"/>
          <dgm:constr type="h" for="ch" forName="circ2" refType="h" fact="0.6"/>
          <dgm:constr type="l" for="ch" forName="circ2Tx" refType="w" fact="0.6"/>
          <dgm:constr type="t" for="ch" forName="circ2Tx" refType="h" fact="0.48"/>
          <dgm:constr type="w" for="ch" forName="circ2Tx" refType="w" fact="0.36"/>
          <dgm:constr type="h" for="ch" forName="circ2Tx" refType="h" fact="0.33"/>
          <dgm:constr type="ctrX" for="ch" forName="circ3" refType="w" fact="0.2835"/>
          <dgm:constr type="ctrY" for="ch" forName="circ3" refType="w" fact="0.625"/>
          <dgm:constr type="w" for="ch" forName="circ3" refType="w" fact="0.6"/>
          <dgm:constr type="h" for="ch" forName="circ3" refType="h" fact="0.6"/>
          <dgm:constr type="l" for="ch" forName="circ3Tx" refType="w" fact="0.04"/>
          <dgm:constr type="t" for="ch" forName="circ3Tx" refType="h" fact="0.48"/>
          <dgm:constr type="w" for="ch" forName="circ3Tx" refType="w" fact="0.36"/>
          <dgm:constr type="h" for="ch" forName="circ3Tx" refType="h" fact="0.33"/>
          <dgm:constr type="primFontSz" for="ch" ptType="node" op="equ"/>
        </dgm:constrLst>
      </dgm:if>
      <dgm:if name="Name13" axis="ch" ptType="node" func="cnt" op="equ" val="4">
        <dgm:constrLst>
          <dgm:constr type="ctrX" for="ch" forName="circ1" refType="w" fact="0.5"/>
          <dgm:constr type="ctrY" for="ch" forName="circ1" refType="w" fact="0.27"/>
          <dgm:constr type="w" for="ch" forName="circ1" refType="w" fact="0.52"/>
          <dgm:constr type="h" for="ch" forName="circ1" refType="h" fact="0.52"/>
          <dgm:constr type="l" for="ch" forName="circ1Tx" refType="w" fact="0.3"/>
          <dgm:constr type="t" for="ch" forName="circ1Tx" refType="h" fact="0.08"/>
          <dgm:constr type="w" for="ch" forName="circ1Tx" refType="w" fact="0.4"/>
          <dgm:constr type="h" for="ch" forName="circ1Tx" refType="h" fact="0.165"/>
          <dgm:constr type="ctrX" for="ch" forName="circ2" refType="w" fact="0.73"/>
          <dgm:constr type="ctrY" for="ch" forName="circ2" refType="w" fact="0.5"/>
          <dgm:constr type="w" for="ch" forName="circ2" refType="w" fact="0.52"/>
          <dgm:constr type="h" for="ch" forName="circ2" refType="h" fact="0.52"/>
          <dgm:constr type="r" for="ch" forName="circ2Tx" refType="w" fact="0.95"/>
          <dgm:constr type="t" for="ch" forName="circ2Tx" refType="h" fact="0.3"/>
          <dgm:constr type="w" for="ch" forName="circ2Tx" refType="w" fact="0.2"/>
          <dgm:constr type="h" for="ch" forName="circ2Tx" refType="h" fact="0.4"/>
          <dgm:constr type="ctrX" for="ch" forName="circ3" refType="w" fact="0.5"/>
          <dgm:constr type="ctrY" for="ch" forName="circ3" refType="w" fact="0.73"/>
          <dgm:constr type="w" for="ch" forName="circ3" refType="w" fact="0.52"/>
          <dgm:constr type="h" for="ch" forName="circ3" refType="h" fact="0.52"/>
          <dgm:constr type="l" for="ch" forName="circ3Tx" refType="w" fact="0.3"/>
          <dgm:constr type="b" for="ch" forName="circ3Tx" refType="h" fact="0.92"/>
          <dgm:constr type="w" for="ch" forName="circ3Tx" refType="w" fact="0.4"/>
          <dgm:constr type="h" for="ch" forName="circ3Tx" refType="h" fact="0.165"/>
          <dgm:constr type="ctrX" for="ch" forName="circ4" refType="w" fact="0.27"/>
          <dgm:constr type="ctrY" for="ch" forName="circ4" refType="h" fact="0.5"/>
          <dgm:constr type="w" for="ch" forName="circ4" refType="w" fact="0.52"/>
          <dgm:constr type="h" for="ch" forName="circ4" refType="h" fact="0.52"/>
          <dgm:constr type="l" for="ch" forName="circ4Tx" refType="w" fact="0.05"/>
          <dgm:constr type="t" for="ch" forName="circ4Tx" refType="h" fact="0.3"/>
          <dgm:constr type="w" for="ch" forName="circ4Tx" refType="w" fact="0.2"/>
          <dgm:constr type="h" for="ch" forName="circ4Tx" refType="h" fact="0.4"/>
          <dgm:constr type="primFontSz" for="ch" ptType="node" op="equ"/>
        </dgm:constrLst>
      </dgm:if>
      <dgm:if name="Name14" axis="ch" ptType="node" func="cnt" op="equ" val="5">
        <dgm:constrLst>
          <dgm:constr type="ctrX" for="ch" forName="circ1" refType="w" fact="0.5"/>
          <dgm:constr type="ctrY" for="ch" forName="circ1" refType="h" fact="0.46"/>
          <dgm:constr type="w" for="ch" forName="circ1" refType="w" fact="0.25"/>
          <dgm:constr type="h" for="ch" forName="circ1" refType="h" fact="0.35"/>
          <dgm:constr type="l" for="ch" forName="circ1Tx" refType="w" fact="0.355"/>
          <dgm:constr type="t" for="ch" forName="circ1Tx"/>
          <dgm:constr type="w" for="ch" forName="circ1Tx" refType="w" fact="0.29"/>
          <dgm:constr type="h" for="ch" forName="circ1Tx" refType="h" fact="0.235"/>
          <dgm:constr type="ctrX" for="ch" forName="circ2" refType="w" fact="0.5951"/>
          <dgm:constr type="ctrY" for="ch" forName="circ2" refType="h" fact="0.5567"/>
          <dgm:constr type="w" for="ch" forName="circ2" refType="w" fact="0.25"/>
          <dgm:constr type="h" for="ch" forName="circ2" refType="h" fact="0.35"/>
          <dgm:constr type="l" for="ch" forName="circ2Tx" refType="w" fact="0.74"/>
          <dgm:constr type="t" for="ch" forName="circ2Tx" refType="h" fact="0.31"/>
          <dgm:constr type="w" for="ch" forName="circ2Tx" refType="w" fact="0.26"/>
          <dgm:constr type="h" for="ch" forName="circ2Tx" refType="h" fact="0.255"/>
          <dgm:constr type="ctrX" for="ch" forName="circ3" refType="w" fact="0.5588"/>
          <dgm:constr type="ctrY" for="ch" forName="circ3" refType="h" fact="0.7133"/>
          <dgm:constr type="w" for="ch" forName="circ3" refType="w" fact="0.25"/>
          <dgm:constr type="h" for="ch" forName="circ3" refType="h" fact="0.35"/>
          <dgm:constr type="l" for="ch" forName="circ3Tx" refType="w" fact="0.7"/>
          <dgm:constr type="t" for="ch" forName="circ3Tx" refType="h" fact="0.745"/>
          <dgm:constr type="w" for="ch" forName="circ3Tx" refType="w" fact="0.26"/>
          <dgm:constr type="h" for="ch" forName="circ3Tx" refType="h" fact="0.255"/>
          <dgm:constr type="ctrX" for="ch" forName="circ4" refType="w" fact="0.4412"/>
          <dgm:constr type="ctrY" for="ch" forName="circ4" refType="h" fact="0.7133"/>
          <dgm:constr type="w" for="ch" forName="circ4" refType="w" fact="0.25"/>
          <dgm:constr type="h" for="ch" forName="circ4" refType="h" fact="0.35"/>
          <dgm:constr type="l" for="ch" forName="circ4Tx" refType="w" fact="0.04"/>
          <dgm:constr type="t" for="ch" forName="circ4Tx" refType="h" fact="0.745"/>
          <dgm:constr type="w" for="ch" forName="circ4Tx" refType="w" fact="0.26"/>
          <dgm:constr type="h" for="ch" forName="circ4Tx" refType="h" fact="0.255"/>
          <dgm:constr type="ctrX" for="ch" forName="circ5" refType="w" fact="0.4049"/>
          <dgm:constr type="ctrY" for="ch" forName="circ5" refType="h" fact="0.5567"/>
          <dgm:constr type="w" for="ch" forName="circ5" refType="w" fact="0.25"/>
          <dgm:constr type="h" for="ch" forName="circ5" refType="h" fact="0.35"/>
          <dgm:constr type="l" for="ch" forName="circ5Tx"/>
          <dgm:constr type="t" for="ch" forName="circ5Tx" refType="h" fact="0.31"/>
          <dgm:constr type="w" for="ch" forName="circ5Tx" refType="w" fact="0.26"/>
          <dgm:constr type="h" for="ch" forName="circ5Tx" refType="h" fact="0.255"/>
          <dgm:constr type="primFontSz" for="ch" ptType="node" op="equ"/>
        </dgm:constrLst>
      </dgm:if>
      <dgm:if name="Name15" axis="ch" ptType="node" func="cnt" op="equ" val="6">
        <dgm:constrLst>
          <dgm:constr type="ctrX" for="ch" forName="circ1" refType="w" fact="0.5"/>
          <dgm:constr type="ctrY" for="ch" forName="circ1" refType="h" fact="0.3844"/>
          <dgm:constr type="w" for="ch" forName="circ1" refType="w" fact="0.24"/>
          <dgm:constr type="h" for="ch" forName="circ1" refType="h" fact="0.3084"/>
          <dgm:constr type="l" for="ch" forName="circ1Tx" refType="w" fact="0.35"/>
          <dgm:constr type="t" for="ch" forName="circ1Tx"/>
          <dgm:constr type="w" for="ch" forName="circ1Tx" refType="w" fact="0.3"/>
          <dgm:constr type="h" for="ch" forName="circ1Tx" refType="h" fact="0.21"/>
          <dgm:constr type="ctrX" for="ch" forName="circ2" refType="w" fact="0.5779"/>
          <dgm:constr type="ctrY" for="ch" forName="circ2" refType="h" fact="0.4422"/>
          <dgm:constr type="w" for="ch" forName="circ2" refType="w" fact="0.24"/>
          <dgm:constr type="h" for="ch" forName="circ2" refType="h" fact="0.3084"/>
          <dgm:constr type="l" for="ch" forName="circ2Tx" refType="w" fact="0.7157"/>
          <dgm:constr type="t" for="ch" forName="circ2Tx" refType="h" fact="0.2"/>
          <dgm:constr type="w" for="ch" forName="circ2Tx" refType="w" fact="0.2843"/>
          <dgm:constr type="h" for="ch" forName="circ2Tx" refType="h" fact="0.23"/>
          <dgm:constr type="ctrX" for="ch" forName="circ3" refType="w" fact="0.5779"/>
          <dgm:constr type="ctrY" for="ch" forName="circ3" refType="h" fact="0.5578"/>
          <dgm:constr type="w" for="ch" forName="circ3" refType="w" fact="0.24"/>
          <dgm:constr type="h" for="ch" forName="circ3" refType="h" fact="0.3084"/>
          <dgm:constr type="l" for="ch" forName="circ3Tx" refType="w" fact="0.7157"/>
          <dgm:constr type="t" for="ch" forName="circ3Tx" refType="h" fact="0.543"/>
          <dgm:constr type="w" for="ch" forName="circ3Tx" refType="w" fact="0.2843"/>
          <dgm:constr type="h" for="ch" forName="circ3Tx" refType="h" fact="0.257"/>
          <dgm:constr type="ctrX" for="ch" forName="circ4" refType="w" fact="0.5"/>
          <dgm:constr type="ctrY" for="ch" forName="circ4" refType="h" fact="0.6157"/>
          <dgm:constr type="w" for="ch" forName="circ4" refType="w" fact="0.24"/>
          <dgm:constr type="h" for="ch" forName="circ4" refType="h" fact="0.3084"/>
          <dgm:constr type="l" for="ch" forName="circ4Tx" refType="w" fact="0.35"/>
          <dgm:constr type="t" for="ch" forName="circ4Tx" refType="h" fact="0.79"/>
          <dgm:constr type="w" for="ch" forName="circ4Tx" refType="w" fact="0.3"/>
          <dgm:constr type="h" for="ch" forName="circ4Tx" refType="h" fact="0.21"/>
          <dgm:constr type="ctrX" for="ch" forName="circ5" refType="w" fact="0.4221"/>
          <dgm:constr type="ctrY" for="ch" forName="circ5" refType="h" fact="0.5578"/>
          <dgm:constr type="w" for="ch" forName="circ5" refType="w" fact="0.24"/>
          <dgm:constr type="h" for="ch" forName="circ5" refType="h" fact="0.3084"/>
          <dgm:constr type="l" for="ch" forName="circ5Tx" refType="w" fact="0"/>
          <dgm:constr type="t" for="ch" forName="circ5Tx" refType="h" fact="0.543"/>
          <dgm:constr type="w" for="ch" forName="circ5Tx" refType="w" fact="0.2843"/>
          <dgm:constr type="h" for="ch" forName="circ5Tx" refType="h" fact="0.257"/>
          <dgm:constr type="ctrX" for="ch" forName="circ6" refType="w" fact="0.4221"/>
          <dgm:constr type="ctrY" for="ch" forName="circ6" refType="h" fact="0.4422"/>
          <dgm:constr type="w" for="ch" forName="circ6" refType="w" fact="0.24"/>
          <dgm:constr type="h" for="ch" forName="circ6" refType="h" fact="0.3084"/>
          <dgm:constr type="l" for="ch" forName="circ6Tx" refType="w" fact="0"/>
          <dgm:constr type="t" for="ch" forName="circ6Tx" refType="h" fact="0.2"/>
          <dgm:constr type="w" for="ch" forName="circ6Tx" refType="w" fact="0.2843"/>
          <dgm:constr type="h" for="ch" forName="circ6Tx" refType="h" fact="0.257"/>
          <dgm:constr type="primFontSz" for="ch" ptType="node" op="equ"/>
        </dgm:constrLst>
      </dgm:if>
      <dgm:else name="Name16">
        <dgm:constrLst>
          <dgm:constr type="ctrX" for="ch" forName="circ1" refType="w" fact="0.5"/>
          <dgm:constr type="ctrY" for="ch" forName="circ1" refType="h" fact="0.4177"/>
          <dgm:constr type="w" for="ch" forName="circ1" refType="w" fact="0.24"/>
          <dgm:constr type="h" for="ch" forName="circ1" refType="h" fact="0.3262"/>
          <dgm:constr type="l" for="ch" forName="circ1Tx" refType="w" fact="0.3625"/>
          <dgm:constr type="t" for="ch" forName="circ1Tx"/>
          <dgm:constr type="w" for="ch" forName="circ1Tx" refType="w" fact="0.275"/>
          <dgm:constr type="h" for="ch" forName="circ1Tx" refType="h" fact="0.2"/>
          <dgm:constr type="ctrX" for="ch" forName="circ2" refType="w" fact="0.5704"/>
          <dgm:constr type="ctrY" for="ch" forName="circ2" refType="h" fact="0.4637"/>
          <dgm:constr type="w" for="ch" forName="circ2" refType="w" fact="0.24"/>
          <dgm:constr type="h" for="ch" forName="circ2" refType="h" fact="0.3262"/>
          <dgm:constr type="l" for="ch" forName="circ2Tx" refType="w" fact="0.72"/>
          <dgm:constr type="t" for="ch" forName="circ2Tx" refType="h" fact="0.19"/>
          <dgm:constr type="w" for="ch" forName="circ2Tx" refType="w" fact="0.26"/>
          <dgm:constr type="h" for="ch" forName="circ2Tx" refType="h" fact="0.22"/>
          <dgm:constr type="ctrX" for="ch" forName="circ3" refType="w" fact="0.5877"/>
          <dgm:constr type="ctrY" for="ch" forName="circ3" refType="h" fact="0.5672"/>
          <dgm:constr type="w" for="ch" forName="circ3" refType="w" fact="0.24"/>
          <dgm:constr type="h" for="ch" forName="circ3" refType="h" fact="0.3262"/>
          <dgm:constr type="l" for="ch" forName="circ3Tx" refType="w" fact="0.745"/>
          <dgm:constr type="t" for="ch" forName="circ3Tx" refType="h" fact="0.47"/>
          <dgm:constr type="w" for="ch" forName="circ3Tx" refType="w" fact="0.255"/>
          <dgm:constr type="h" for="ch" forName="circ3Tx" refType="h" fact="0.235"/>
          <dgm:constr type="ctrX" for="ch" forName="circ4" refType="w" fact="0.539"/>
          <dgm:constr type="ctrY" for="ch" forName="circ4" refType="h" fact="0.6502"/>
          <dgm:constr type="w" for="ch" forName="circ4" refType="w" fact="0.24"/>
          <dgm:constr type="h" for="ch" forName="circ4" refType="h" fact="0.3262"/>
          <dgm:constr type="l" for="ch" forName="circ4Tx" refType="w" fact="0.635"/>
          <dgm:constr type="t" for="ch" forName="circ4Tx" refType="h" fact="0.785"/>
          <dgm:constr type="w" for="ch" forName="circ4Tx" refType="w" fact="0.275"/>
          <dgm:constr type="h" for="ch" forName="circ4Tx" refType="h" fact="0.215"/>
          <dgm:constr type="ctrX" for="ch" forName="circ5" refType="w" fact="0.461"/>
          <dgm:constr type="ctrY" for="ch" forName="circ5" refType="h" fact="0.6502"/>
          <dgm:constr type="w" for="ch" forName="circ5" refType="w" fact="0.24"/>
          <dgm:constr type="h" for="ch" forName="circ5" refType="h" fact="0.3262"/>
          <dgm:constr type="l" for="ch" forName="circ5Tx" refType="w" fact="0.09"/>
          <dgm:constr type="t" for="ch" forName="circ5Tx" refType="h" fact="0.785"/>
          <dgm:constr type="w" for="ch" forName="circ5Tx" refType="w" fact="0.275"/>
          <dgm:constr type="h" for="ch" forName="circ5Tx" refType="h" fact="0.215"/>
          <dgm:constr type="ctrX" for="ch" forName="circ6" refType="w" fact="0.4123"/>
          <dgm:constr type="ctrY" for="ch" forName="circ6" refType="h" fact="0.5672"/>
          <dgm:constr type="w" for="ch" forName="circ6" refType="w" fact="0.24"/>
          <dgm:constr type="h" for="ch" forName="circ6" refType="h" fact="0.3262"/>
          <dgm:constr type="l" for="ch" forName="circ6Tx"/>
          <dgm:constr type="t" for="ch" forName="circ6Tx" refType="h" fact="0.47"/>
          <dgm:constr type="w" for="ch" forName="circ6Tx" refType="w" fact="0.255"/>
          <dgm:constr type="h" for="ch" forName="circ6Tx" refType="h" fact="0.235"/>
          <dgm:constr type="ctrX" for="ch" forName="circ7" refType="w" fact="0.4296"/>
          <dgm:constr type="ctrY" for="ch" forName="circ7" refType="h" fact="0.4637"/>
          <dgm:constr type="w" for="ch" forName="circ7" refType="w" fact="0.24"/>
          <dgm:constr type="h" for="ch" forName="circ7" refType="h" fact="0.3262"/>
          <dgm:constr type="l" for="ch" forName="circ7Tx" refType="w" fact="0.02"/>
          <dgm:constr type="t" for="ch" forName="circ7Tx" refType="h" fact="0.19"/>
          <dgm:constr type="w" for="ch" forName="circ7Tx" refType="w" fact="0.26"/>
          <dgm:constr type="h" for="ch" forName="circ7Tx" refType="h" fact="0.22"/>
          <dgm:constr type="primFontSz" for="ch" ptType="node" op="equ"/>
        </dgm:constrLst>
      </dgm:else>
    </dgm:choose>
    <dgm:ruleLst/>
    <dgm:forEach name="Name17" axis="ch" ptType="node" cnt="1">
      <dgm:choose name="Name18">
        <dgm:if name="Name19" axis="root ch" ptType="all node" func="cnt" op="equ" val="1">
          <dgm:layoutNode name="circ1TxSh" styleLbl="vennNode1">
            <dgm:alg type="tx">
              <dgm:param type="txAnchorHorzCh" val="ctr"/>
              <dgm:param type="txAnchorVertCh" val="mid"/>
            </dgm:alg>
            <dgm:shape xmlns:r="http://schemas.openxmlformats.org/officeDocument/2006/relationships" type="ellipse" r:blip="">
              <dgm:adjLst/>
            </dgm:shape>
            <dgm:choose name="Name20">
              <dgm:if name="Name21" func="var" arg="dir" op="equ" val="norm">
                <dgm:choose name="Name22">
                  <dgm:if name="Name23" axis="root ch" ptType="all node" func="cnt" op="lte" val="4">
                    <dgm:presOf axis="desOrSelf" ptType="node"/>
                  </dgm:if>
                  <dgm:else name="Name24">
                    <dgm:presOf/>
                  </dgm:else>
                </dgm:choose>
              </dgm:if>
              <dgm:else name="Name25">
                <dgm:choose name="Name26">
                  <dgm:if name="Name27" axis="root ch" ptType="all node" func="cnt" op="equ" val="2">
                    <dgm:presOf axis="root ch desOrSelf" ptType="all node node" st="1 2 1" cnt="1 1 0"/>
                  </dgm:if>
                  <dgm:else name="Name28">
                    <dgm:presOf axis="desOrSelf" ptType="node"/>
                  </dgm:else>
                </dgm:choose>
              </dgm:else>
            </dgm:choose>
            <dgm:constrLst>
              <dgm:constr type="tMarg"/>
              <dgm:constr type="bMarg"/>
              <dgm:constr type="lMarg"/>
              <dgm:constr type="rMarg"/>
              <dgm:constr type="primFontSz" val="65"/>
            </dgm:constrLst>
            <dgm:ruleLst>
              <dgm:rule type="primFontSz" val="5" fact="NaN" max="NaN"/>
            </dgm:ruleLst>
          </dgm:layoutNode>
        </dgm:if>
        <dgm:else name="Name29">
          <dgm:layoutNode name="circ1" styleLbl="vennNode1">
            <dgm:alg type="sp"/>
            <dgm:shape xmlns:r="http://schemas.openxmlformats.org/officeDocument/2006/relationships" type="ellipse" r:blip="">
              <dgm:adjLst/>
            </dgm:shape>
            <dgm:choose name="Name30">
              <dgm:if name="Name31" func="var" arg="dir" op="equ" val="norm">
                <dgm:choose name="Name32">
                  <dgm:if name="Name33" axis="root ch" ptType="all node" func="cnt" op="lte" val="4">
                    <dgm:presOf axis="desOrSelf" ptType="node"/>
                  </dgm:if>
                  <dgm:else name="Name34">
                    <dgm:presOf/>
                  </dgm:else>
                </dgm:choose>
              </dgm:if>
              <dgm:else name="Name35">
                <dgm:choose name="Name36">
                  <dgm:if name="Name37" axis="root ch" ptType="all node" func="cnt" op="equ" val="2">
                    <dgm:presOf axis="root ch desOrSelf" ptType="all node node" st="1 2 1" cnt="1 1 0"/>
                  </dgm:if>
                  <dgm:else name="Name38">
                    <dgm:choose name="Name39">
                      <dgm:if name="Name40" axis="root ch" ptType="all node" func="cnt" op="lte" val="4">
                        <dgm:presOf axis="desOrSelf" ptType="node"/>
                      </dgm:if>
                      <dgm:else name="Name41">
                        <dgm:presOf/>
                      </dgm:else>
                    </dgm:choose>
                  </dgm:else>
                </dgm:choose>
              </dgm:else>
            </dgm:choose>
            <dgm:constrLst/>
            <dgm:ruleLst/>
          </dgm:layoutNode>
          <dgm:layoutNode name="circ1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42">
              <dgm:if name="Name43" func="var" arg="dir" op="equ" val="norm">
                <dgm:presOf axis="desOrSelf" ptType="node"/>
              </dgm:if>
              <dgm:else name="Name44">
                <dgm:choose name="Name45">
                  <dgm:if name="Name46" axis="root ch" ptType="all node" func="cnt" op="equ" val="2">
                    <dgm:presOf axis="root ch desOrSelf" ptType="all node node" st="1 2 1" cnt="1 1 0"/>
                  </dgm:if>
                  <dgm:else name="Name47">
                    <dgm:presOf axis="desOrSelf" ptType="node"/>
                  </dgm:else>
                </dgm:choose>
              </dgm:else>
            </dgm:choose>
            <dgm:constrLst>
              <dgm:constr type="tMarg"/>
              <dgm:constr type="bMarg"/>
              <dgm:constr type="lMarg"/>
              <dgm:constr type="rMarg"/>
              <dgm:constr type="primFontSz" val="65"/>
            </dgm:constrLst>
            <dgm:ruleLst>
              <dgm:rule type="primFontSz" val="5" fact="NaN" max="NaN"/>
            </dgm:ruleLst>
          </dgm:layoutNode>
        </dgm:else>
      </dgm:choose>
    </dgm:forEach>
    <dgm:forEach name="Name48" axis="ch" ptType="node" st="2" cnt="1">
      <dgm:layoutNode name="circ2" styleLbl="vennNode1">
        <dgm:alg type="sp"/>
        <dgm:shape xmlns:r="http://schemas.openxmlformats.org/officeDocument/2006/relationships" type="ellipse" r:blip="">
          <dgm:adjLst/>
        </dgm:shape>
        <dgm:choose name="Name49">
          <dgm:if name="Name50" func="var" arg="dir" op="equ" val="norm">
            <dgm:choose name="Name51">
              <dgm:if name="Name52" axis="root ch" ptType="all node" func="cnt" op="lte" val="4">
                <dgm:presOf axis="desOrSelf" ptType="node"/>
              </dgm:if>
              <dgm:else name="Name53">
                <dgm:presOf/>
              </dgm:else>
            </dgm:choose>
          </dgm:if>
          <dgm:else name="Name54">
            <dgm:choose name="Name55">
              <dgm:if name="Name56" axis="root ch" ptType="all node" func="cnt" op="equ" val="2">
                <dgm:presOf axis="root ch desOrSelf" ptType="all node node" st="1 1 1" cnt="1 1 0"/>
              </dgm:if>
              <dgm:if name="Name57" axis="root ch" ptType="all node" func="cnt" op="equ" val="3">
                <dgm:presOf axis="root ch desOrSelf" ptType="all node node" st="1 3 1" cnt="1 1 0"/>
              </dgm:if>
              <dgm:if name="Name58" axis="root ch" ptType="all node" func="cnt" op="equ" val="4">
                <dgm:presOf axis="root ch desOrSelf" ptType="all node node" st="1 4 1" cnt="1 1 0"/>
              </dgm:if>
              <dgm:else name="Name59">
                <dgm:presOf/>
              </dgm:else>
            </dgm:choose>
          </dgm:else>
        </dgm:choose>
        <dgm:constrLst/>
        <dgm:ruleLst/>
      </dgm:layoutNode>
      <dgm:layoutNode name="circ2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60">
          <dgm:if name="Name61" func="var" arg="dir" op="equ" val="norm">
            <dgm:presOf axis="desOrSelf" ptType="node"/>
          </dgm:if>
          <dgm:else name="Name62">
            <dgm:choose name="Name63">
              <dgm:if name="Name64" axis="root ch" ptType="all node" func="cnt" op="equ" val="2">
                <dgm:presOf axis="root ch desOrSelf" ptType="all node node" st="1 1 1" cnt="1 1 0"/>
              </dgm:if>
              <dgm:if name="Name65" axis="root ch" ptType="all node" func="cnt" op="equ" val="3">
                <dgm:presOf axis="root ch desOrSelf" ptType="all node node" st="1 3 1" cnt="1 1 0"/>
              </dgm:if>
              <dgm:if name="Name66" axis="root ch" ptType="all node" func="cnt" op="equ" val="4">
                <dgm:presOf axis="root ch desOrSelf" ptType="all node node" st="1 4 1" cnt="1 1 0"/>
              </dgm:if>
              <dgm:if name="Name67" axis="root ch" ptType="all node" func="cnt" op="equ" val="5">
                <dgm:presOf axis="root ch desOrSelf" ptType="all node node" st="1 5 1" cnt="1 1 0"/>
              </dgm:if>
              <dgm:if name="Name68" axis="root ch" ptType="all node" func="cnt" op="equ" val="6">
                <dgm:presOf axis="root ch desOrSelf" ptType="all node node" st="1 6 1" cnt="1 1 0"/>
              </dgm:if>
              <dgm:else name="Name69">
                <dgm:presOf axis="root ch desOrSelf" ptType="all node node" st="1 7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70" axis="ch" ptType="node" st="3" cnt="1">
      <dgm:layoutNode name="circ3" styleLbl="vennNode1">
        <dgm:alg type="sp"/>
        <dgm:shape xmlns:r="http://schemas.openxmlformats.org/officeDocument/2006/relationships" type="ellipse" r:blip="">
          <dgm:adjLst/>
        </dgm:shape>
        <dgm:choose name="Name71">
          <dgm:if name="Name72" func="var" arg="dir" op="equ" val="norm">
            <dgm:choose name="Name73">
              <dgm:if name="Name74" axis="root ch" ptType="all node" func="cnt" op="lte" val="4">
                <dgm:presOf axis="desOrSelf" ptType="node"/>
              </dgm:if>
              <dgm:else name="Name75">
                <dgm:presOf/>
              </dgm:else>
            </dgm:choose>
          </dgm:if>
          <dgm:else name="Name76">
            <dgm:choose name="Name77">
              <dgm:if name="Name78" axis="root ch" ptType="all node" func="cnt" op="equ" val="3">
                <dgm:presOf axis="root ch desOrSelf" ptType="all node node" st="1 2 1" cnt="1 1 0"/>
              </dgm:if>
              <dgm:if name="Name79" axis="root ch" ptType="all node" func="cnt" op="equ" val="4">
                <dgm:presOf axis="root ch desOrSelf" ptType="all node node" st="1 3 1" cnt="1 1 0"/>
              </dgm:if>
              <dgm:else name="Name80">
                <dgm:presOf/>
              </dgm:else>
            </dgm:choose>
          </dgm:else>
        </dgm:choose>
        <dgm:constrLst/>
        <dgm:ruleLst/>
      </dgm:layoutNode>
      <dgm:layoutNode name="circ3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81">
          <dgm:if name="Name82" func="var" arg="dir" op="equ" val="norm">
            <dgm:presOf axis="desOrSelf" ptType="node"/>
          </dgm:if>
          <dgm:else name="Name83">
            <dgm:choose name="Name84">
              <dgm:if name="Name85" axis="root ch" ptType="all node" func="cnt" op="equ" val="3">
                <dgm:presOf axis="root ch desOrSelf" ptType="all node node" st="1 2 1" cnt="1 1 0"/>
              </dgm:if>
              <dgm:if name="Name86" axis="root ch" ptType="all node" func="cnt" op="equ" val="4">
                <dgm:presOf axis="root ch desOrSelf" ptType="all node node" st="1 3 1" cnt="1 1 0"/>
              </dgm:if>
              <dgm:if name="Name87" axis="root ch" ptType="all node" func="cnt" op="equ" val="5">
                <dgm:presOf axis="root ch desOrSelf" ptType="all node node" st="1 4 1" cnt="1 1 0"/>
              </dgm:if>
              <dgm:if name="Name88" axis="root ch" ptType="all node" func="cnt" op="equ" val="6">
                <dgm:presOf axis="root ch desOrSelf" ptType="all node node" st="1 5 1" cnt="1 1 0"/>
              </dgm:if>
              <dgm:else name="Name89">
                <dgm:presOf axis="root ch desOrSelf" ptType="all node node" st="1 6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90" axis="ch" ptType="node" st="4" cnt="1">
      <dgm:layoutNode name="circ4" styleLbl="vennNode1">
        <dgm:alg type="sp"/>
        <dgm:shape xmlns:r="http://schemas.openxmlformats.org/officeDocument/2006/relationships" type="ellipse" r:blip="">
          <dgm:adjLst/>
        </dgm:shape>
        <dgm:choose name="Name91">
          <dgm:if name="Name92" func="var" arg="dir" op="equ" val="norm">
            <dgm:choose name="Name93">
              <dgm:if name="Name94" axis="root ch" ptType="all node" func="cnt" op="lte" val="4">
                <dgm:presOf axis="desOrSelf" ptType="node"/>
              </dgm:if>
              <dgm:else name="Name95">
                <dgm:presOf/>
              </dgm:else>
            </dgm:choose>
          </dgm:if>
          <dgm:else name="Name96">
            <dgm:choose name="Name97">
              <dgm:if name="Name98" axis="root ch" ptType="all node" func="cnt" op="equ" val="4">
                <dgm:presOf axis="root ch desOrSelf" ptType="all node node" st="1 2 1" cnt="1 1 0"/>
              </dgm:if>
              <dgm:else name="Name99">
                <dgm:presOf/>
              </dgm:else>
            </dgm:choose>
          </dgm:else>
        </dgm:choose>
        <dgm:constrLst/>
        <dgm:ruleLst/>
      </dgm:layoutNode>
      <dgm:layoutNode name="circ4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00">
          <dgm:if name="Name101" func="var" arg="dir" op="equ" val="norm">
            <dgm:presOf axis="desOrSelf" ptType="node"/>
          </dgm:if>
          <dgm:else name="Name102">
            <dgm:choose name="Name103">
              <dgm:if name="Name104" axis="root ch" ptType="all node" func="cnt" op="equ" val="4">
                <dgm:presOf axis="root ch desOrSelf" ptType="all node node" st="1 2 1" cnt="1 1 0"/>
              </dgm:if>
              <dgm:if name="Name105" axis="root ch" ptType="all node" func="cnt" op="equ" val="5">
                <dgm:presOf axis="root ch desOrSelf" ptType="all node node" st="1 3 1" cnt="1 1 0"/>
              </dgm:if>
              <dgm:if name="Name106" axis="root ch" ptType="all node" func="cnt" op="equ" val="6">
                <dgm:presOf axis="root ch desOrSelf" ptType="all node node" st="1 4 1" cnt="1 1 0"/>
              </dgm:if>
              <dgm:else name="Name107">
                <dgm:presOf axis="root ch desOrSelf" ptType="all node node" st="1 5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108" axis="ch" ptType="node" st="5" cnt="1">
      <dgm:layoutNode name="circ5" styleLbl="vennNode1">
        <dgm:alg type="sp"/>
        <dgm:shape xmlns:r="http://schemas.openxmlformats.org/officeDocument/2006/relationships" type="ellipse" r:blip="">
          <dgm:adjLst/>
        </dgm:shape>
        <dgm:presOf/>
        <dgm:constrLst/>
        <dgm:ruleLst/>
      </dgm:layoutNode>
      <dgm:layoutNode name="circ5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09">
          <dgm:if name="Name110" func="var" arg="dir" op="equ" val="norm">
            <dgm:presOf axis="desOrSelf" ptType="node"/>
          </dgm:if>
          <dgm:else name="Name111">
            <dgm:choose name="Name112">
              <dgm:if name="Name113" axis="root ch" ptType="all node" func="cnt" op="equ" val="5">
                <dgm:presOf axis="root ch desOrSelf" ptType="all node node" st="1 2 1" cnt="1 1 0"/>
              </dgm:if>
              <dgm:if name="Name114" axis="root ch" ptType="all node" func="cnt" op="equ" val="6">
                <dgm:presOf axis="root ch desOrSelf" ptType="all node node" st="1 3 1" cnt="1 1 0"/>
              </dgm:if>
              <dgm:else name="Name115">
                <dgm:presOf axis="root ch desOrSelf" ptType="all node node" st="1 4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116" axis="ch" ptType="node" st="6" cnt="1">
      <dgm:layoutNode name="circ6" styleLbl="vennNode1">
        <dgm:alg type="sp"/>
        <dgm:shape xmlns:r="http://schemas.openxmlformats.org/officeDocument/2006/relationships" type="ellipse" r:blip="">
          <dgm:adjLst/>
        </dgm:shape>
        <dgm:presOf/>
        <dgm:constrLst/>
        <dgm:ruleLst/>
      </dgm:layoutNode>
      <dgm:layoutNode name="circ6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17">
          <dgm:if name="Name118" func="var" arg="dir" op="equ" val="norm">
            <dgm:presOf axis="desOrSelf" ptType="node"/>
          </dgm:if>
          <dgm:else name="Name119">
            <dgm:choose name="Name120">
              <dgm:if name="Name121" axis="root ch" ptType="all node" func="cnt" op="equ" val="6">
                <dgm:presOf axis="root ch desOrSelf" ptType="all node node" st="1 2 1" cnt="1 1 0"/>
              </dgm:if>
              <dgm:else name="Name122">
                <dgm:presOf axis="root ch desOrSelf" ptType="all node node" st="1 3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123" axis="ch" ptType="node" st="7" cnt="1">
      <dgm:layoutNode name="circ7" styleLbl="vennNode1">
        <dgm:alg type="sp"/>
        <dgm:shape xmlns:r="http://schemas.openxmlformats.org/officeDocument/2006/relationships" type="ellipse" r:blip="">
          <dgm:adjLst/>
        </dgm:shape>
        <dgm:presOf/>
        <dgm:constrLst/>
        <dgm:ruleLst/>
      </dgm:layoutNode>
      <dgm:layoutNode name="circ7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24">
          <dgm:if name="Name125" func="var" arg="dir" op="equ" val="norm">
            <dgm:presOf axis="desOrSelf" ptType="node"/>
          </dgm:if>
          <dgm:else name="Name126">
            <dgm:presOf axis="root ch desOrSelf" ptType="all node node" st="1 2 1" cnt="1 1 0"/>
          </dgm:else>
        </dgm:choose>
        <dgm:constrLst>
          <dgm:constr type="tMarg"/>
          <dgm:constr type="bMarg"/>
          <dgm:constr type="lMarg"/>
          <dgm:constr type="rMarg"/>
          <dgm:constr type="primFontSz" val="65"/>
        </dgm:constrLst>
        <dgm:ruleLst>
          <dgm:rule type="primFontSz" val="5" fact="NaN" max="NaN"/>
        </dgm:ruleLst>
      </dgm:layoutNod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C546593F-F9B0-4297-AE05-FA579978BB43}" type="datetimeFigureOut">
              <a:rPr lang="en-GB" smtClean="0"/>
              <a:t>11/06/2018</a:t>
            </a:fld>
            <a:endParaRPr lang="en-GB"/>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E062ABB0-FB1C-4D80-B893-8E764F5E16A5}" type="slidenum">
              <a:rPr lang="en-GB" smtClean="0"/>
              <a:t>‹#›</a:t>
            </a:fld>
            <a:endParaRPr lang="en-GB"/>
          </a:p>
        </p:txBody>
      </p:sp>
    </p:spTree>
    <p:extLst>
      <p:ext uri="{BB962C8B-B14F-4D97-AF65-F5344CB8AC3E}">
        <p14:creationId xmlns:p14="http://schemas.microsoft.com/office/powerpoint/2010/main" val="194053372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I am very happy to be here, and thank you to the organisers for hosting such a lively and thought provoking conference. In my talk today I want to kick off this plenary session on new scientific understandings of nicotine by reflecting on the way in which society and culture currently think about nicotine use in everyday life. As a Social Scientist, I am fascinated with social and cultural influences on patterns of consumption, and as I work within a medical school particularly considering the consequences of social and cultural influences on human behaviour an implications for medical treatment or intervention. </a:t>
            </a:r>
          </a:p>
          <a:p>
            <a:endParaRPr lang="en-GB" dirty="0"/>
          </a:p>
        </p:txBody>
      </p:sp>
      <p:sp>
        <p:nvSpPr>
          <p:cNvPr id="4" name="Slide Number Placeholder 3"/>
          <p:cNvSpPr>
            <a:spLocks noGrp="1"/>
          </p:cNvSpPr>
          <p:nvPr>
            <p:ph type="sldNum" sz="quarter" idx="10"/>
          </p:nvPr>
        </p:nvSpPr>
        <p:spPr/>
        <p:txBody>
          <a:bodyPr/>
          <a:lstStyle/>
          <a:p>
            <a:fld id="{E062ABB0-FB1C-4D80-B893-8E764F5E16A5}" type="slidenum">
              <a:rPr lang="en-GB" smtClean="0"/>
              <a:t>1</a:t>
            </a:fld>
            <a:endParaRPr lang="en-GB"/>
          </a:p>
        </p:txBody>
      </p:sp>
    </p:spTree>
    <p:extLst>
      <p:ext uri="{BB962C8B-B14F-4D97-AF65-F5344CB8AC3E}">
        <p14:creationId xmlns:p14="http://schemas.microsoft.com/office/powerpoint/2010/main" val="401094589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I have come to think a lot about this topic in the last few years through undertaking work funded by CRUK. The </a:t>
            </a:r>
            <a:r>
              <a:rPr lang="en-GB" dirty="0" err="1"/>
              <a:t>Ectra</a:t>
            </a:r>
            <a:r>
              <a:rPr lang="en-GB" dirty="0"/>
              <a:t> study is a mixed methods study exploring trajectories of e cigarette use and particularly focused on the role that vaping may play in long term smoking  relapse prevention – so this is a longitudinal study exploring not only how alternative nicotine products can help smokers to quit, but understanding the ways in which e cigarettes may support long term smoking abstinence. No conflicts of interest to declare in undertaking this talk or in relation to the findings of the </a:t>
            </a:r>
            <a:r>
              <a:rPr lang="en-GB" dirty="0" err="1"/>
              <a:t>Ectra</a:t>
            </a:r>
            <a:r>
              <a:rPr lang="en-GB" dirty="0"/>
              <a:t> study. I would also like to take the opportunity to acknowledge the fantastic research team that I work with, particularly Emma, Lynne and Richard, as well as Sarah Jakes NNA, and CRUK as finders of the study. Please feel free to tweet but keep it clean!</a:t>
            </a:r>
          </a:p>
        </p:txBody>
      </p:sp>
      <p:sp>
        <p:nvSpPr>
          <p:cNvPr id="4" name="Slide Number Placeholder 3"/>
          <p:cNvSpPr>
            <a:spLocks noGrp="1"/>
          </p:cNvSpPr>
          <p:nvPr>
            <p:ph type="sldNum" sz="quarter" idx="10"/>
          </p:nvPr>
        </p:nvSpPr>
        <p:spPr/>
        <p:txBody>
          <a:bodyPr/>
          <a:lstStyle/>
          <a:p>
            <a:fld id="{9F5FFA74-7C61-457B-A590-78B130BBCB18}" type="slidenum">
              <a:rPr lang="en-GB" smtClean="0"/>
              <a:t>2</a:t>
            </a:fld>
            <a:endParaRPr lang="en-GB"/>
          </a:p>
        </p:txBody>
      </p:sp>
    </p:spTree>
    <p:extLst>
      <p:ext uri="{BB962C8B-B14F-4D97-AF65-F5344CB8AC3E}">
        <p14:creationId xmlns:p14="http://schemas.microsoft.com/office/powerpoint/2010/main" val="19151666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So far we have had 3 papers published or in process from the </a:t>
            </a:r>
            <a:r>
              <a:rPr lang="en-GB" dirty="0" err="1"/>
              <a:t>ECtra</a:t>
            </a:r>
            <a:r>
              <a:rPr lang="en-GB" dirty="0"/>
              <a:t> study, and a poster here for display at the conference. Qualitative study hypothesising the great potential of vaping to support long term smoking abstinence through meeting user needs beyond nicotine addiction, really considering specifically the social, cultural and identity needs that are met through e cigarette use, and discussing the importance of pleasure</a:t>
            </a:r>
          </a:p>
        </p:txBody>
      </p:sp>
      <p:sp>
        <p:nvSpPr>
          <p:cNvPr id="4" name="Slide Number Placehold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E062ABB0-FB1C-4D80-B893-8E764F5E16A5}"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3</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65596500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The central thesis of this talk is that the way we (‘society’ – academics, scientists, members of the public )view nicotine use and particularly nicotine addiction is historically situated and driven by the dominant discourses circulating in society at any one time. This matters a great deal. Humans are social creatures. They want to belong, to feel a sense of identity and solidarity with a group. This might be a minority sub-group, or the wider general population. Humans want to be accepted and feel that they are behaving in a way that is socially acceptable. They also seek to engage in activities that help establish and maintain group bonds. In previous work on the role of smoking relapse I have argued that nicotine use through cigarette smoking may be seen as a symbolic form of social exchange that helps to maintain and solidify group membership. So the way in which society views nicotine matters very much, as it impacts on individual consumption behaviours, and has consequences for whether we see nicotine use as problematic or not, and how we respond to it</a:t>
            </a:r>
          </a:p>
        </p:txBody>
      </p:sp>
      <p:sp>
        <p:nvSpPr>
          <p:cNvPr id="4" name="Slide Number Placeholder 3"/>
          <p:cNvSpPr>
            <a:spLocks noGrp="1"/>
          </p:cNvSpPr>
          <p:nvPr>
            <p:ph type="sldNum" sz="quarter" idx="10"/>
          </p:nvPr>
        </p:nvSpPr>
        <p:spPr/>
        <p:txBody>
          <a:bodyPr/>
          <a:lstStyle/>
          <a:p>
            <a:fld id="{E062ABB0-FB1C-4D80-B893-8E764F5E16A5}" type="slidenum">
              <a:rPr lang="en-GB" smtClean="0"/>
              <a:t>4</a:t>
            </a:fld>
            <a:endParaRPr lang="en-GB"/>
          </a:p>
        </p:txBody>
      </p:sp>
    </p:spTree>
    <p:extLst>
      <p:ext uri="{BB962C8B-B14F-4D97-AF65-F5344CB8AC3E}">
        <p14:creationId xmlns:p14="http://schemas.microsoft.com/office/powerpoint/2010/main" val="400005507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Although in the 1940s and 1950s nicotine use through smoking was glamorised by prominent Hollywood stars, at the same time I would argue that women particularly have historically been viewed in relation to nicotine addiction as being weak of character, or morally corrupt. There is an assumption that women are somehow more vulnerable to addiction that is apparent in historical cultural discourse, and a sense of blaming for this…nicotine addiction is seen as a way of coping with the stress of the workplace…nicotine addiction associated with other forms of drug addiction and the moral connotations that that conveys, and nicotine addiction associated with sex working, another way in which women are seen as morally corrupt</a:t>
            </a:r>
          </a:p>
        </p:txBody>
      </p:sp>
      <p:sp>
        <p:nvSpPr>
          <p:cNvPr id="4" name="Slide Number Placeholder 3"/>
          <p:cNvSpPr>
            <a:spLocks noGrp="1"/>
          </p:cNvSpPr>
          <p:nvPr>
            <p:ph type="sldNum" sz="quarter" idx="10"/>
          </p:nvPr>
        </p:nvSpPr>
        <p:spPr/>
        <p:txBody>
          <a:bodyPr/>
          <a:lstStyle/>
          <a:p>
            <a:fld id="{E062ABB0-FB1C-4D80-B893-8E764F5E16A5}" type="slidenum">
              <a:rPr lang="en-GB" smtClean="0"/>
              <a:t>5</a:t>
            </a:fld>
            <a:endParaRPr lang="en-GB"/>
          </a:p>
        </p:txBody>
      </p:sp>
    </p:spTree>
    <p:extLst>
      <p:ext uri="{BB962C8B-B14F-4D97-AF65-F5344CB8AC3E}">
        <p14:creationId xmlns:p14="http://schemas.microsoft.com/office/powerpoint/2010/main" val="136774747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fontAlgn="base"/>
            <a:r>
              <a:rPr lang="en-GB" dirty="0"/>
              <a:t>So, my  core argument is that we have moved since the 1940s and before, from seeing nicotine addiction, primarily through smoking, as a form of recreation, as a treat, something glamorous, through to an addiction with negative social connotations, particularly for women, and now perhaps, at this current point in history, we may again begin to be seeing nicotine use or addiction as recreational, since it can now be removed from the mode of delivery  of combustion through tobacco smoking that we now know to be so harmful to health. This is perhaps a reflection of the cyclical and reactionary nature of societal views, which may very likely be politically driven or aligned to the dominant political discourses of the time. Each viewpoint is a direct reaction to what has gone before. Interestingly I would argue that societal views have, until more recently, been almost divorced of medical ‘evidence’ and interestingly we see societal attitudes to e cigarettes recently again being divorced from medical evidence… first seminal study by Doll linking tobacco smoking to lung cancer was published in </a:t>
            </a:r>
            <a:r>
              <a:rPr lang="en-GB" sz="1200" b="0" i="0" kern="1200" dirty="0">
                <a:solidFill>
                  <a:schemeClr val="tx1"/>
                </a:solidFill>
                <a:effectLst/>
                <a:latin typeface="+mn-lt"/>
                <a:ea typeface="+mn-ea"/>
                <a:cs typeface="+mn-cs"/>
              </a:rPr>
              <a:t>1950 but not really until the 1980s that widespread public acceptance of the harms of smoking began to make a significant impact on population prevalence  of smoking. </a:t>
            </a:r>
          </a:p>
          <a:p>
            <a:pPr fontAlgn="base"/>
            <a:endParaRPr lang="en-GB" dirty="0"/>
          </a:p>
          <a:p>
            <a:pPr fontAlgn="base"/>
            <a:r>
              <a:rPr lang="en-GB" dirty="0"/>
              <a:t>(Doll R, Hill AB. Smoking and carcinoma of the lung; preliminary report. </a:t>
            </a:r>
            <a:r>
              <a:rPr lang="en-GB" i="1" dirty="0"/>
              <a:t>Br Med J </a:t>
            </a:r>
            <a:r>
              <a:rPr lang="en-GB" dirty="0"/>
              <a:t>1950 ;2:739–48.) </a:t>
            </a:r>
          </a:p>
        </p:txBody>
      </p:sp>
      <p:sp>
        <p:nvSpPr>
          <p:cNvPr id="4" name="Slide Number Placeholder 3"/>
          <p:cNvSpPr>
            <a:spLocks noGrp="1"/>
          </p:cNvSpPr>
          <p:nvPr>
            <p:ph type="sldNum" sz="quarter" idx="10"/>
          </p:nvPr>
        </p:nvSpPr>
        <p:spPr/>
        <p:txBody>
          <a:bodyPr/>
          <a:lstStyle/>
          <a:p>
            <a:fld id="{E062ABB0-FB1C-4D80-B893-8E764F5E16A5}" type="slidenum">
              <a:rPr lang="en-GB" smtClean="0"/>
              <a:t>6</a:t>
            </a:fld>
            <a:endParaRPr lang="en-GB"/>
          </a:p>
        </p:txBody>
      </p:sp>
    </p:spTree>
    <p:extLst>
      <p:ext uri="{BB962C8B-B14F-4D97-AF65-F5344CB8AC3E}">
        <p14:creationId xmlns:p14="http://schemas.microsoft.com/office/powerpoint/2010/main" val="230852806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This talk shamelessly and rather unsystematically uses images for effect and to demonstrate the central thesis of the talk, that societal views are historically situated and driven by dominant cultural discourses, which in turn impact on behaviour at the individual level. As a social scientist I am most interested in social and cultural influences on behaviour and the way in which societal discourse operates to influences behaviour. I take my definition of ‘societal discourse’ at the widest possible level, so encompassing the media and of course considering the huge impact of social media,  and formal academic theories of media discourse, but also attempting to encapsulate the dominant societal view of the time. The consequences of being subsumed within a culture with its bombardment of images, discourses and moral undertones are, I would hypothesise, perhaps the strongest influences on behaviour, whether individuals are addicted or not, and whether behaviour is under conscious control or not. So here I use </a:t>
            </a:r>
            <a:r>
              <a:rPr lang="en-GB" dirty="0" err="1"/>
              <a:t>Brofenbrenners</a:t>
            </a:r>
            <a:r>
              <a:rPr lang="en-GB" dirty="0"/>
              <a:t> social ecological model here as a demonstration of the multiple levels of social and cultural influence on behaviour, to show how the wider media and cultural discourse may interact at the individual, social, organisational and community levels. T</a:t>
            </a:r>
            <a:r>
              <a:rPr lang="en-GB" sz="1200" b="0" i="0" kern="1200" dirty="0">
                <a:solidFill>
                  <a:schemeClr val="tx1"/>
                </a:solidFill>
                <a:effectLst/>
                <a:latin typeface="+mn-lt"/>
                <a:ea typeface="+mn-ea"/>
                <a:cs typeface="+mn-cs"/>
              </a:rPr>
              <a:t>he heart of Bronfenbrenner's theory remains the ecological perspective, stressing person-context interrelatedness.</a:t>
            </a:r>
            <a:endParaRPr lang="en-GB" dirty="0"/>
          </a:p>
        </p:txBody>
      </p:sp>
      <p:sp>
        <p:nvSpPr>
          <p:cNvPr id="4" name="Slide Number Placeholder 3"/>
          <p:cNvSpPr>
            <a:spLocks noGrp="1"/>
          </p:cNvSpPr>
          <p:nvPr>
            <p:ph type="sldNum" sz="quarter" idx="10"/>
          </p:nvPr>
        </p:nvSpPr>
        <p:spPr/>
        <p:txBody>
          <a:bodyPr/>
          <a:lstStyle/>
          <a:p>
            <a:fld id="{E062ABB0-FB1C-4D80-B893-8E764F5E16A5}" type="slidenum">
              <a:rPr lang="en-GB" smtClean="0"/>
              <a:t>7</a:t>
            </a:fld>
            <a:endParaRPr lang="en-GB"/>
          </a:p>
        </p:txBody>
      </p:sp>
    </p:spTree>
    <p:extLst>
      <p:ext uri="{BB962C8B-B14F-4D97-AF65-F5344CB8AC3E}">
        <p14:creationId xmlns:p14="http://schemas.microsoft.com/office/powerpoint/2010/main" val="30280772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Recognise this is western centric. What we know historically is that tobacco was introduced by the Spanish to Europe. Sir Walter Raleigh introduced </a:t>
            </a:r>
            <a:r>
              <a:rPr lang="en-GB" sz="1200" b="0" i="0" kern="1200" dirty="0">
                <a:solidFill>
                  <a:schemeClr val="tx1"/>
                </a:solidFill>
                <a:effectLst/>
                <a:latin typeface="+mn-lt"/>
                <a:ea typeface="+mn-ea"/>
                <a:cs typeface="+mn-cs"/>
              </a:rPr>
              <a:t>Virginia tobacco into England in 1586. at that time, tobacco use was a luxury, seen as a recreational habit . There was no known evidence of any harm,</a:t>
            </a:r>
            <a:r>
              <a:rPr lang="en-GB" dirty="0"/>
              <a:t> and therefore the c</a:t>
            </a:r>
            <a:r>
              <a:rPr lang="en-GB" sz="1200" b="0" i="0" kern="1200" dirty="0">
                <a:solidFill>
                  <a:schemeClr val="tx1"/>
                </a:solidFill>
                <a:effectLst/>
                <a:latin typeface="+mn-lt"/>
                <a:ea typeface="+mn-ea"/>
                <a:cs typeface="+mn-cs"/>
              </a:rPr>
              <a:t>onsequence was that that there was no need to react or treat. However, as this picture demonstrates, there was the seed of an association with the </a:t>
            </a:r>
            <a:r>
              <a:rPr lang="en-GB" dirty="0"/>
              <a:t>suggestion of moral corruption</a:t>
            </a:r>
          </a:p>
        </p:txBody>
      </p:sp>
      <p:sp>
        <p:nvSpPr>
          <p:cNvPr id="4" name="Slide Number Placeholder 3"/>
          <p:cNvSpPr>
            <a:spLocks noGrp="1"/>
          </p:cNvSpPr>
          <p:nvPr>
            <p:ph type="sldNum" sz="quarter" idx="10"/>
          </p:nvPr>
        </p:nvSpPr>
        <p:spPr/>
        <p:txBody>
          <a:bodyPr/>
          <a:lstStyle/>
          <a:p>
            <a:fld id="{E062ABB0-FB1C-4D80-B893-8E764F5E16A5}" type="slidenum">
              <a:rPr lang="en-GB" smtClean="0"/>
              <a:t>8</a:t>
            </a:fld>
            <a:endParaRPr lang="en-GB"/>
          </a:p>
        </p:txBody>
      </p:sp>
    </p:spTree>
    <p:extLst>
      <p:ext uri="{BB962C8B-B14F-4D97-AF65-F5344CB8AC3E}">
        <p14:creationId xmlns:p14="http://schemas.microsoft.com/office/powerpoint/2010/main" val="80204370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From the early 1900s through to the 1940s. Occasional tobacco use was seen by society as recreational, and even a marker of social class…Dependent use however was  seen as demonstrating a weakness of character or a psychological flaw. The consequences of this view were that we could largely  ignore and dismiss nicotine addiction through tobacco use as unworthy, or we could treat excessive use using psychological therapies</a:t>
            </a:r>
          </a:p>
        </p:txBody>
      </p:sp>
      <p:sp>
        <p:nvSpPr>
          <p:cNvPr id="4" name="Slide Number Placeholder 3"/>
          <p:cNvSpPr>
            <a:spLocks noGrp="1"/>
          </p:cNvSpPr>
          <p:nvPr>
            <p:ph type="sldNum" sz="quarter" idx="10"/>
          </p:nvPr>
        </p:nvSpPr>
        <p:spPr/>
        <p:txBody>
          <a:bodyPr/>
          <a:lstStyle/>
          <a:p>
            <a:fld id="{E062ABB0-FB1C-4D80-B893-8E764F5E16A5}" type="slidenum">
              <a:rPr lang="en-GB" smtClean="0"/>
              <a:t>9</a:t>
            </a:fld>
            <a:endParaRPr lang="en-GB"/>
          </a:p>
        </p:txBody>
      </p:sp>
    </p:spTree>
    <p:extLst>
      <p:ext uri="{BB962C8B-B14F-4D97-AF65-F5344CB8AC3E}">
        <p14:creationId xmlns:p14="http://schemas.microsoft.com/office/powerpoint/2010/main" val="257826717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The Royal College of </a:t>
            </a:r>
            <a:r>
              <a:rPr lang="en-GB" dirty="0" err="1"/>
              <a:t>Pyhsiocians</a:t>
            </a:r>
            <a:r>
              <a:rPr lang="en-GB" dirty="0"/>
              <a:t>  reports of 1962 and 1971 reported on the seminal work of Doll and colleagues  and made the firm link between smoking and lung cancer, and a strong epidemiological case for the harm of smoking. At the same time there was a increased recognition of the addictiveness of smoking. So there was a recognition that there was perhaps more to dependence than simply a weakness of character?... Could there be a physical </a:t>
            </a:r>
            <a:r>
              <a:rPr lang="en-GB" dirty="0" err="1"/>
              <a:t>‘cause</a:t>
            </a:r>
            <a:r>
              <a:rPr lang="en-GB" dirty="0"/>
              <a:t>’. </a:t>
            </a:r>
          </a:p>
          <a:p>
            <a:endParaRPr lang="en-GB" sz="1200" b="0" i="0" kern="1200" dirty="0">
              <a:solidFill>
                <a:schemeClr val="tx1"/>
              </a:solidFill>
              <a:effectLst/>
              <a:latin typeface="+mn-lt"/>
              <a:ea typeface="+mn-ea"/>
              <a:cs typeface="+mn-cs"/>
            </a:endParaRPr>
          </a:p>
          <a:p>
            <a:r>
              <a:rPr lang="en-GB" dirty="0"/>
              <a:t>The RCP report </a:t>
            </a:r>
            <a:r>
              <a:rPr lang="en-GB" sz="1200" b="0" i="0" kern="1200" dirty="0">
                <a:solidFill>
                  <a:schemeClr val="tx1"/>
                </a:solidFill>
                <a:effectLst/>
                <a:latin typeface="+mn-lt"/>
                <a:ea typeface="+mn-ea"/>
                <a:cs typeface="+mn-cs"/>
              </a:rPr>
              <a:t>It created a media storm at the time, with an ambivalent, even hostile response from some parts of the media, government and society. Interestingly, the Lancet published some high profile critiques of the methodology of the </a:t>
            </a:r>
            <a:r>
              <a:rPr lang="en-GB" dirty="0"/>
              <a:t>RCP reports. </a:t>
            </a:r>
          </a:p>
          <a:p>
            <a:endParaRPr lang="en-GB" dirty="0"/>
          </a:p>
          <a:p>
            <a:r>
              <a:rPr lang="en-GB" dirty="0"/>
              <a:t>The consequence of the emergence of this knowledge was that, in some way, nicotine dependent users were let ‘off the hook’ of being psychologically flawed? If nicotine addiction was physical, then it could perhaps they needed treatment</a:t>
            </a:r>
          </a:p>
        </p:txBody>
      </p:sp>
      <p:sp>
        <p:nvSpPr>
          <p:cNvPr id="4" name="Slide Number Placeholder 3"/>
          <p:cNvSpPr>
            <a:spLocks noGrp="1"/>
          </p:cNvSpPr>
          <p:nvPr>
            <p:ph type="sldNum" sz="quarter" idx="10"/>
          </p:nvPr>
        </p:nvSpPr>
        <p:spPr/>
        <p:txBody>
          <a:bodyPr/>
          <a:lstStyle/>
          <a:p>
            <a:fld id="{E062ABB0-FB1C-4D80-B893-8E764F5E16A5}" type="slidenum">
              <a:rPr lang="en-GB" smtClean="0"/>
              <a:t>10</a:t>
            </a:fld>
            <a:endParaRPr lang="en-GB"/>
          </a:p>
        </p:txBody>
      </p:sp>
    </p:spTree>
    <p:extLst>
      <p:ext uri="{BB962C8B-B14F-4D97-AF65-F5344CB8AC3E}">
        <p14:creationId xmlns:p14="http://schemas.microsoft.com/office/powerpoint/2010/main" val="386354240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And so it came to be that nicotine was understand to be physically addictive, and the medical model of nicotine addiction as disease came to the fore of public discourse. As a consequence our reaction to nicotine addiction was to </a:t>
            </a:r>
            <a:r>
              <a:rPr lang="en-GB" dirty="0" err="1"/>
              <a:t>terate</a:t>
            </a:r>
            <a:r>
              <a:rPr lang="en-GB" dirty="0"/>
              <a:t> the disease with medication! NRT was first registered for use in the UK in the 1980s, and  since then we have also had varenicline (</a:t>
            </a:r>
            <a:r>
              <a:rPr lang="en-GB" dirty="0" err="1"/>
              <a:t>champix</a:t>
            </a:r>
            <a:r>
              <a:rPr lang="en-GB" dirty="0"/>
              <a:t>). The gold standard for treatment was to combine medication with behavioural support to stop smoking, and specialist stop smoking services were established in the UK in 1999-2000. </a:t>
            </a:r>
          </a:p>
        </p:txBody>
      </p:sp>
      <p:sp>
        <p:nvSpPr>
          <p:cNvPr id="4" name="Slide Number Placeholder 3"/>
          <p:cNvSpPr>
            <a:spLocks noGrp="1"/>
          </p:cNvSpPr>
          <p:nvPr>
            <p:ph type="sldNum" sz="quarter" idx="10"/>
          </p:nvPr>
        </p:nvSpPr>
        <p:spPr/>
        <p:txBody>
          <a:bodyPr/>
          <a:lstStyle/>
          <a:p>
            <a:fld id="{E062ABB0-FB1C-4D80-B893-8E764F5E16A5}" type="slidenum">
              <a:rPr lang="en-GB" smtClean="0"/>
              <a:t>11</a:t>
            </a:fld>
            <a:endParaRPr lang="en-GB"/>
          </a:p>
        </p:txBody>
      </p:sp>
    </p:spTree>
    <p:extLst>
      <p:ext uri="{BB962C8B-B14F-4D97-AF65-F5344CB8AC3E}">
        <p14:creationId xmlns:p14="http://schemas.microsoft.com/office/powerpoint/2010/main" val="48161048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dirty="0"/>
              <a:t>However, we now know of course that addiction is far more than a medical disease. Here I present a psychosocial model of nicotine addiction that we refer to in our </a:t>
            </a:r>
            <a:r>
              <a:rPr lang="en-GB" dirty="0" err="1"/>
              <a:t>Ectra</a:t>
            </a:r>
            <a:r>
              <a:rPr lang="en-GB" dirty="0"/>
              <a:t> study. As a consequence of this theoretical view foregrounding cultural and social influences alongside physical and psychological influences on nicotine using behaviour, it is clear that medical treatment for nicotine addiction can only get us so far. Different approaches are clearly needed beyond medication (which attends to the physical need of nicotine addiction), as also we need to attend to phycological, cultural and social needs. And this is especially important when we think about maintaining abstinence from tobacco smoking. </a:t>
            </a:r>
          </a:p>
        </p:txBody>
      </p:sp>
      <p:sp>
        <p:nvSpPr>
          <p:cNvPr id="4" name="Slide Number Placeholder 3"/>
          <p:cNvSpPr>
            <a:spLocks noGrp="1"/>
          </p:cNvSpPr>
          <p:nvPr>
            <p:ph type="sldNum" sz="quarter" idx="10"/>
          </p:nvPr>
        </p:nvSpPr>
        <p:spPr/>
        <p:txBody>
          <a:bodyPr/>
          <a:lstStyle/>
          <a:p>
            <a:fld id="{E062ABB0-FB1C-4D80-B893-8E764F5E16A5}" type="slidenum">
              <a:rPr lang="en-GB" smtClean="0"/>
              <a:t>12</a:t>
            </a:fld>
            <a:endParaRPr lang="en-GB"/>
          </a:p>
        </p:txBody>
      </p:sp>
    </p:spTree>
    <p:extLst>
      <p:ext uri="{BB962C8B-B14F-4D97-AF65-F5344CB8AC3E}">
        <p14:creationId xmlns:p14="http://schemas.microsoft.com/office/powerpoint/2010/main" val="3841601222"/>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CA" baseline="0" dirty="0"/>
              <a:t>Now of course we have the electronic cigarette and other forms of nicotine </a:t>
            </a:r>
            <a:r>
              <a:rPr lang="en-CA" baseline="0" dirty="0" err="1"/>
              <a:t>delilvery</a:t>
            </a:r>
            <a:r>
              <a:rPr lang="en-CA" baseline="0" dirty="0"/>
              <a:t> devices. These are </a:t>
            </a:r>
            <a:r>
              <a:rPr lang="en-CA" baseline="0" dirty="0" err="1"/>
              <a:t>primarly</a:t>
            </a:r>
            <a:r>
              <a:rPr lang="en-CA" baseline="0" dirty="0"/>
              <a:t>  consumer led products, attractive potentially to whole groups of people otherwise not likely to stop smoking. They offer a rapid form of nicotine delivery, and devices improving all the time. Mimic cigarettes for the nicotine delivery, but also the behavioural action, the social element, and possibly meet an identity need (continuum of smoker identity, or a whole new ‘vaper’ identity? Work published by Ann McNeill in 2015 established that </a:t>
            </a:r>
            <a:r>
              <a:rPr lang="en-GB" sz="1200" kern="1200" dirty="0">
                <a:solidFill>
                  <a:schemeClr val="tx1"/>
                </a:solidFill>
                <a:effectLst/>
                <a:latin typeface="+mn-lt"/>
                <a:ea typeface="+mn-ea"/>
                <a:cs typeface="+mn-cs"/>
              </a:rPr>
              <a:t>most current e-cigarette users state that they use e-cigarettes for smoking cessation or to cut down from smoking, </a:t>
            </a:r>
            <a:r>
              <a:rPr lang="en-GB" sz="1200" b="0" i="0" kern="1200" dirty="0">
                <a:solidFill>
                  <a:schemeClr val="tx1"/>
                </a:solidFill>
                <a:effectLst/>
                <a:latin typeface="+mn-lt"/>
                <a:ea typeface="+mn-ea"/>
                <a:cs typeface="+mn-cs"/>
              </a:rPr>
              <a:t>In the </a:t>
            </a:r>
            <a:r>
              <a:rPr lang="en-GB" sz="1200" b="0" i="0" kern="1200" dirty="0" err="1">
                <a:solidFill>
                  <a:schemeClr val="tx1"/>
                </a:solidFill>
                <a:effectLst/>
                <a:latin typeface="+mn-lt"/>
                <a:ea typeface="+mn-ea"/>
                <a:cs typeface="+mn-cs"/>
              </a:rPr>
              <a:t>Ectra</a:t>
            </a:r>
            <a:r>
              <a:rPr lang="en-GB" sz="1200" b="0" i="0" kern="1200" dirty="0">
                <a:solidFill>
                  <a:schemeClr val="tx1"/>
                </a:solidFill>
                <a:effectLst/>
                <a:latin typeface="+mn-lt"/>
                <a:ea typeface="+mn-ea"/>
                <a:cs typeface="+mn-cs"/>
              </a:rPr>
              <a:t> study due to be published in HRJ in 20</a:t>
            </a:r>
            <a:r>
              <a:rPr lang="en-GB" sz="1200" b="0" i="0" kern="1200" baseline="30000" dirty="0">
                <a:solidFill>
                  <a:schemeClr val="tx1"/>
                </a:solidFill>
                <a:effectLst/>
                <a:latin typeface="+mn-lt"/>
                <a:ea typeface="+mn-ea"/>
                <a:cs typeface="+mn-cs"/>
              </a:rPr>
              <a:t>th</a:t>
            </a:r>
            <a:r>
              <a:rPr lang="en-GB" sz="1200" b="0" i="0" kern="1200" dirty="0">
                <a:solidFill>
                  <a:schemeClr val="tx1"/>
                </a:solidFill>
                <a:effectLst/>
                <a:latin typeface="+mn-lt"/>
                <a:ea typeface="+mn-ea"/>
                <a:cs typeface="+mn-cs"/>
              </a:rPr>
              <a:t> June our data demonstrates that e cigarettes may also be a unique harm reduction innovation for smoking relapse prevention. E cigarettes meet the needs of some ex-smokers by substituting physical, psychological, social, cultural and identity related aspects of tobacco addiction. Some vapers reported that they actually find vaping pleasurable and enjoyable – being more than a substitute but actually preferred, over time, to tobacco smoking. This clearly suggests that vaping is a viable long-term substitute for smoking, with substantial implications for tobacco harm reduction</a:t>
            </a:r>
            <a:endParaRPr lang="en-CA" baseline="0" dirty="0"/>
          </a:p>
          <a:p>
            <a:endParaRPr lang="en-GB"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F5FFA74-7C61-457B-A590-78B130BBCB18}" type="slidenum">
              <a:rPr kumimoji="0" lang="en-GB" sz="1800" b="0" i="0" u="none" strike="noStrike" kern="0" cap="none" spc="0" normalizeH="0" baseline="0" noProof="0" smtClean="0">
                <a:ln>
                  <a:noFill/>
                </a:ln>
                <a:solidFill>
                  <a:sysClr val="windowText" lastClr="000000"/>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13</a:t>
            </a:fld>
            <a:endParaRPr kumimoji="0" lang="en-GB" sz="1800" b="0" i="0" u="none" strike="noStrike" kern="0" cap="none" spc="0" normalizeH="0" baseline="0" noProof="0">
              <a:ln>
                <a:noFill/>
              </a:ln>
              <a:solidFill>
                <a:sysClr val="windowText" lastClr="000000"/>
              </a:solidFill>
              <a:effectLst/>
              <a:uLnTx/>
              <a:uFillTx/>
              <a:latin typeface="Calibri"/>
              <a:ea typeface="+mn-ea"/>
              <a:cs typeface="+mn-cs"/>
            </a:endParaRPr>
          </a:p>
        </p:txBody>
      </p:sp>
    </p:spTree>
    <p:extLst>
      <p:ext uri="{BB962C8B-B14F-4D97-AF65-F5344CB8AC3E}">
        <p14:creationId xmlns:p14="http://schemas.microsoft.com/office/powerpoint/2010/main" val="2042346726"/>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So the picture currently is that it is not as simple that addiction to nicotine is bad for health. There is increased understanding that are degrees of nicotine addiction, and degrees of relative harm associated with the form of nicotine delivery</a:t>
            </a:r>
          </a:p>
        </p:txBody>
      </p:sp>
      <p:sp>
        <p:nvSpPr>
          <p:cNvPr id="4" name="Slide Number Placeholder 3"/>
          <p:cNvSpPr>
            <a:spLocks noGrp="1"/>
          </p:cNvSpPr>
          <p:nvPr>
            <p:ph type="sldNum" sz="quarter" idx="10"/>
          </p:nvPr>
        </p:nvSpPr>
        <p:spPr/>
        <p:txBody>
          <a:bodyPr/>
          <a:lstStyle/>
          <a:p>
            <a:fld id="{E062ABB0-FB1C-4D80-B893-8E764F5E16A5}" type="slidenum">
              <a:rPr lang="en-GB" smtClean="0"/>
              <a:t>14</a:t>
            </a:fld>
            <a:endParaRPr lang="en-GB"/>
          </a:p>
        </p:txBody>
      </p:sp>
    </p:spTree>
    <p:extLst>
      <p:ext uri="{BB962C8B-B14F-4D97-AF65-F5344CB8AC3E}">
        <p14:creationId xmlns:p14="http://schemas.microsoft.com/office/powerpoint/2010/main" val="123699638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Where we are now? Or where we are getting to? I would suggest that we are experiencing the dawn of a new era where the morally laden societal views of addiction to nicotine perpetuated by the medical model, are shifting, such that addiction to nicotine is coming to be understood by society in isolation from tobacco smoking, and the wider culture is just starting to come around to understanding the possibility of less harmful use of nicotine through alternative nicotine delivery products, particularly e cigarettes. The consequence of this, is that vaping is becoming increasingly accepted by society as a recreational form of nicotine use</a:t>
            </a:r>
          </a:p>
        </p:txBody>
      </p:sp>
      <p:sp>
        <p:nvSpPr>
          <p:cNvPr id="4" name="Slide Number Placeholder 3"/>
          <p:cNvSpPr>
            <a:spLocks noGrp="1"/>
          </p:cNvSpPr>
          <p:nvPr>
            <p:ph type="sldNum" sz="quarter" idx="10"/>
          </p:nvPr>
        </p:nvSpPr>
        <p:spPr/>
        <p:txBody>
          <a:bodyPr/>
          <a:lstStyle/>
          <a:p>
            <a:fld id="{E062ABB0-FB1C-4D80-B893-8E764F5E16A5}" type="slidenum">
              <a:rPr lang="en-GB" smtClean="0"/>
              <a:t>15</a:t>
            </a:fld>
            <a:endParaRPr lang="en-GB"/>
          </a:p>
        </p:txBody>
      </p:sp>
    </p:spTree>
    <p:extLst>
      <p:ext uri="{BB962C8B-B14F-4D97-AF65-F5344CB8AC3E}">
        <p14:creationId xmlns:p14="http://schemas.microsoft.com/office/powerpoint/2010/main" val="3126836035"/>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However we still have a way to go… this newspaper report I came across just 2 weeks ago… showing that there is still confusion and the wider culture perpetuates public confusion and thus there is a mismatch between actual harm to health of using nicotine separately from tobacco smoking, and myths about vaping as dangerous in its own right. I would suggest that such reporting is corrupt and dangerous, because it is highly influential at a social and cultural level on influencing individual level behaviours, and of course we would wish for dominant societal discourses to encourages individua behaviours which are safer and less harmful where possible.</a:t>
            </a:r>
          </a:p>
        </p:txBody>
      </p:sp>
      <p:sp>
        <p:nvSpPr>
          <p:cNvPr id="4" name="Slide Number Placeholder 3"/>
          <p:cNvSpPr>
            <a:spLocks noGrp="1"/>
          </p:cNvSpPr>
          <p:nvPr>
            <p:ph type="sldNum" sz="quarter" idx="10"/>
          </p:nvPr>
        </p:nvSpPr>
        <p:spPr/>
        <p:txBody>
          <a:bodyPr/>
          <a:lstStyle/>
          <a:p>
            <a:fld id="{E062ABB0-FB1C-4D80-B893-8E764F5E16A5}" type="slidenum">
              <a:rPr lang="en-GB" smtClean="0"/>
              <a:t>16</a:t>
            </a:fld>
            <a:endParaRPr lang="en-GB"/>
          </a:p>
        </p:txBody>
      </p:sp>
    </p:spTree>
    <p:extLst>
      <p:ext uri="{BB962C8B-B14F-4D97-AF65-F5344CB8AC3E}">
        <p14:creationId xmlns:p14="http://schemas.microsoft.com/office/powerpoint/2010/main" val="3263943796"/>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So in conclusion, I have argued that societal and cultural views of nicotine addiction have shifted over time and, in a cyclical nature, we are now experiencing the new dawn of seeing nicotine use as recreational, just as we once saw nicotine use through tobacco smoking as recreational. This suggests that our response to nicotine addiction can now be removed from the medical model which suggests the need for treatment. Clearly, tobacco use is dangerous to health and there should be support and intervention available to help people to switch to lower risk ways of using nicotine. For the future, there remains a question about how we continue to view nicotine use via a less harmful mode of delivery, and that is the future that we have been discussing at this conference, and will no doubt continue to discuss as societal and cultural views emerge and shift over time. </a:t>
            </a:r>
          </a:p>
        </p:txBody>
      </p:sp>
      <p:sp>
        <p:nvSpPr>
          <p:cNvPr id="4" name="Slide Number Placeholder 3"/>
          <p:cNvSpPr>
            <a:spLocks noGrp="1"/>
          </p:cNvSpPr>
          <p:nvPr>
            <p:ph type="sldNum" sz="quarter" idx="10"/>
          </p:nvPr>
        </p:nvSpPr>
        <p:spPr/>
        <p:txBody>
          <a:bodyPr/>
          <a:lstStyle/>
          <a:p>
            <a:fld id="{E062ABB0-FB1C-4D80-B893-8E764F5E16A5}" type="slidenum">
              <a:rPr lang="en-GB" smtClean="0"/>
              <a:t>17</a:t>
            </a:fld>
            <a:endParaRPr lang="en-GB"/>
          </a:p>
        </p:txBody>
      </p:sp>
    </p:spTree>
    <p:extLst>
      <p:ext uri="{BB962C8B-B14F-4D97-AF65-F5344CB8AC3E}">
        <p14:creationId xmlns:p14="http://schemas.microsoft.com/office/powerpoint/2010/main" val="17581496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image" Target="../media/image1.jpg"/><Relationship Id="rId1" Type="http://schemas.openxmlformats.org/officeDocument/2006/relationships/slideMaster" Target="../slideMasters/slideMaster1.xml"/><Relationship Id="rId5" Type="http://schemas.openxmlformats.org/officeDocument/2006/relationships/image" Target="../media/image4.png"/><Relationship Id="rId4" Type="http://schemas.openxmlformats.org/officeDocument/2006/relationships/image" Target="../media/image3.png"/></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jpg"/><Relationship Id="rId1" Type="http://schemas.openxmlformats.org/officeDocument/2006/relationships/slideMaster" Target="../slideMasters/slideMaster2.xml"/><Relationship Id="rId4" Type="http://schemas.openxmlformats.org/officeDocument/2006/relationships/image" Target="../media/image4.png"/></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image" Target="../media/image1.jpg"/><Relationship Id="rId1" Type="http://schemas.openxmlformats.org/officeDocument/2006/relationships/slideMaster" Target="../slideMasters/slideMaster2.xml"/><Relationship Id="rId5" Type="http://schemas.openxmlformats.org/officeDocument/2006/relationships/image" Target="../media/image4.png"/><Relationship Id="rId4" Type="http://schemas.openxmlformats.org/officeDocument/2006/relationships/image" Target="../media/image3.png"/></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Master" Target="../slideMasters/slideMaster2.xml"/><Relationship Id="rId4" Type="http://schemas.openxmlformats.org/officeDocument/2006/relationships/image" Target="../media/image7.png"/></Relationships>
</file>

<file path=ppt/slideLayouts/_rels/slideLayout1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jpg"/><Relationship Id="rId1" Type="http://schemas.openxmlformats.org/officeDocument/2006/relationships/slideMaster" Target="../slideMasters/slideMaster2.xml"/><Relationship Id="rId4" Type="http://schemas.openxmlformats.org/officeDocument/2006/relationships/image" Target="../media/image4.png"/></Relationships>
</file>

<file path=ppt/slideLayouts/_rels/slideLayout17.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8.png"/><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3" Type="http://schemas.openxmlformats.org/officeDocument/2006/relationships/image" Target="../media/image10.jpg"/><Relationship Id="rId7" Type="http://schemas.openxmlformats.org/officeDocument/2006/relationships/image" Target="../media/image14.jpg"/><Relationship Id="rId2" Type="http://schemas.openxmlformats.org/officeDocument/2006/relationships/image" Target="../media/image2.jpg"/><Relationship Id="rId1" Type="http://schemas.openxmlformats.org/officeDocument/2006/relationships/slideMaster" Target="../slideMasters/slideMaster2.xml"/><Relationship Id="rId6" Type="http://schemas.openxmlformats.org/officeDocument/2006/relationships/image" Target="../media/image13.jpg"/><Relationship Id="rId5" Type="http://schemas.openxmlformats.org/officeDocument/2006/relationships/image" Target="../media/image12.jpg"/><Relationship Id="rId4" Type="http://schemas.openxmlformats.org/officeDocument/2006/relationships/image" Target="../media/image11.jpg"/></Relationships>
</file>

<file path=ppt/slideLayouts/_rels/slideLayout26.xml.rels><?xml version="1.0" encoding="UTF-8" standalone="yes"?>
<Relationships xmlns="http://schemas.openxmlformats.org/package/2006/relationships"><Relationship Id="rId3" Type="http://schemas.openxmlformats.org/officeDocument/2006/relationships/image" Target="../media/image16.jpg"/><Relationship Id="rId2" Type="http://schemas.openxmlformats.org/officeDocument/2006/relationships/image" Target="../media/image15.jpeg"/><Relationship Id="rId1" Type="http://schemas.openxmlformats.org/officeDocument/2006/relationships/slideMaster" Target="../slideMasters/slideMaster2.xml"/><Relationship Id="rId4" Type="http://schemas.openxmlformats.org/officeDocument/2006/relationships/image" Target="../media/image17.jpeg"/></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bg>
      <p:bgPr>
        <a:solidFill>
          <a:schemeClr val="accent1"/>
        </a:solidFill>
        <a:effectLst/>
      </p:bgPr>
    </p:bg>
    <p:spTree>
      <p:nvGrpSpPr>
        <p:cNvPr id="1" name=""/>
        <p:cNvGrpSpPr/>
        <p:nvPr/>
      </p:nvGrpSpPr>
      <p:grpSpPr>
        <a:xfrm>
          <a:off x="0" y="0"/>
          <a:ext cx="0" cy="0"/>
          <a:chOff x="0" y="0"/>
          <a:chExt cx="0" cy="0"/>
        </a:xfrm>
      </p:grpSpPr>
      <p:sp>
        <p:nvSpPr>
          <p:cNvPr id="11" name="Freeform 6" title="scalloped circle"/>
          <p:cNvSpPr/>
          <p:nvPr/>
        </p:nvSpPr>
        <p:spPr bwMode="auto">
          <a:xfrm>
            <a:off x="3557016" y="630936"/>
            <a:ext cx="5235575" cy="5229225"/>
          </a:xfrm>
          <a:custGeom>
            <a:avLst/>
            <a:gdLst/>
            <a:ahLst/>
            <a:cxnLst/>
            <a:rect l="0" t="0" r="r" b="b"/>
            <a:pathLst>
              <a:path w="3298" h="3294">
                <a:moveTo>
                  <a:pt x="1649" y="0"/>
                </a:moveTo>
                <a:lnTo>
                  <a:pt x="1681" y="3"/>
                </a:lnTo>
                <a:lnTo>
                  <a:pt x="1712" y="11"/>
                </a:lnTo>
                <a:lnTo>
                  <a:pt x="1742" y="23"/>
                </a:lnTo>
                <a:lnTo>
                  <a:pt x="1773" y="38"/>
                </a:lnTo>
                <a:lnTo>
                  <a:pt x="1802" y="55"/>
                </a:lnTo>
                <a:lnTo>
                  <a:pt x="1832" y="73"/>
                </a:lnTo>
                <a:lnTo>
                  <a:pt x="1862" y="89"/>
                </a:lnTo>
                <a:lnTo>
                  <a:pt x="1892" y="105"/>
                </a:lnTo>
                <a:lnTo>
                  <a:pt x="1921" y="117"/>
                </a:lnTo>
                <a:lnTo>
                  <a:pt x="1953" y="125"/>
                </a:lnTo>
                <a:lnTo>
                  <a:pt x="1984" y="129"/>
                </a:lnTo>
                <a:lnTo>
                  <a:pt x="2017" y="129"/>
                </a:lnTo>
                <a:lnTo>
                  <a:pt x="2051" y="127"/>
                </a:lnTo>
                <a:lnTo>
                  <a:pt x="2085" y="123"/>
                </a:lnTo>
                <a:lnTo>
                  <a:pt x="2119" y="118"/>
                </a:lnTo>
                <a:lnTo>
                  <a:pt x="2153" y="114"/>
                </a:lnTo>
                <a:lnTo>
                  <a:pt x="2187" y="111"/>
                </a:lnTo>
                <a:lnTo>
                  <a:pt x="2219" y="112"/>
                </a:lnTo>
                <a:lnTo>
                  <a:pt x="2250" y="116"/>
                </a:lnTo>
                <a:lnTo>
                  <a:pt x="2280" y="125"/>
                </a:lnTo>
                <a:lnTo>
                  <a:pt x="2305" y="138"/>
                </a:lnTo>
                <a:lnTo>
                  <a:pt x="2329" y="155"/>
                </a:lnTo>
                <a:lnTo>
                  <a:pt x="2350" y="175"/>
                </a:lnTo>
                <a:lnTo>
                  <a:pt x="2371" y="198"/>
                </a:lnTo>
                <a:lnTo>
                  <a:pt x="2390" y="222"/>
                </a:lnTo>
                <a:lnTo>
                  <a:pt x="2409" y="247"/>
                </a:lnTo>
                <a:lnTo>
                  <a:pt x="2428" y="272"/>
                </a:lnTo>
                <a:lnTo>
                  <a:pt x="2447" y="296"/>
                </a:lnTo>
                <a:lnTo>
                  <a:pt x="2467" y="319"/>
                </a:lnTo>
                <a:lnTo>
                  <a:pt x="2490" y="339"/>
                </a:lnTo>
                <a:lnTo>
                  <a:pt x="2512" y="357"/>
                </a:lnTo>
                <a:lnTo>
                  <a:pt x="2537" y="371"/>
                </a:lnTo>
                <a:lnTo>
                  <a:pt x="2564" y="383"/>
                </a:lnTo>
                <a:lnTo>
                  <a:pt x="2593" y="393"/>
                </a:lnTo>
                <a:lnTo>
                  <a:pt x="2623" y="402"/>
                </a:lnTo>
                <a:lnTo>
                  <a:pt x="2653" y="410"/>
                </a:lnTo>
                <a:lnTo>
                  <a:pt x="2684" y="418"/>
                </a:lnTo>
                <a:lnTo>
                  <a:pt x="2713" y="427"/>
                </a:lnTo>
                <a:lnTo>
                  <a:pt x="2742" y="437"/>
                </a:lnTo>
                <a:lnTo>
                  <a:pt x="2769" y="449"/>
                </a:lnTo>
                <a:lnTo>
                  <a:pt x="2793" y="464"/>
                </a:lnTo>
                <a:lnTo>
                  <a:pt x="2815" y="482"/>
                </a:lnTo>
                <a:lnTo>
                  <a:pt x="2833" y="504"/>
                </a:lnTo>
                <a:lnTo>
                  <a:pt x="2848" y="528"/>
                </a:lnTo>
                <a:lnTo>
                  <a:pt x="2860" y="555"/>
                </a:lnTo>
                <a:lnTo>
                  <a:pt x="2870" y="584"/>
                </a:lnTo>
                <a:lnTo>
                  <a:pt x="2879" y="613"/>
                </a:lnTo>
                <a:lnTo>
                  <a:pt x="2887" y="644"/>
                </a:lnTo>
                <a:lnTo>
                  <a:pt x="2895" y="674"/>
                </a:lnTo>
                <a:lnTo>
                  <a:pt x="2904" y="704"/>
                </a:lnTo>
                <a:lnTo>
                  <a:pt x="2914" y="733"/>
                </a:lnTo>
                <a:lnTo>
                  <a:pt x="2926" y="760"/>
                </a:lnTo>
                <a:lnTo>
                  <a:pt x="2940" y="785"/>
                </a:lnTo>
                <a:lnTo>
                  <a:pt x="2958" y="807"/>
                </a:lnTo>
                <a:lnTo>
                  <a:pt x="2978" y="830"/>
                </a:lnTo>
                <a:lnTo>
                  <a:pt x="3001" y="850"/>
                </a:lnTo>
                <a:lnTo>
                  <a:pt x="3025" y="869"/>
                </a:lnTo>
                <a:lnTo>
                  <a:pt x="3051" y="888"/>
                </a:lnTo>
                <a:lnTo>
                  <a:pt x="3076" y="907"/>
                </a:lnTo>
                <a:lnTo>
                  <a:pt x="3100" y="926"/>
                </a:lnTo>
                <a:lnTo>
                  <a:pt x="3123" y="947"/>
                </a:lnTo>
                <a:lnTo>
                  <a:pt x="3143" y="968"/>
                </a:lnTo>
                <a:lnTo>
                  <a:pt x="3160" y="992"/>
                </a:lnTo>
                <a:lnTo>
                  <a:pt x="3173" y="1017"/>
                </a:lnTo>
                <a:lnTo>
                  <a:pt x="3182" y="1047"/>
                </a:lnTo>
                <a:lnTo>
                  <a:pt x="3186" y="1078"/>
                </a:lnTo>
                <a:lnTo>
                  <a:pt x="3187" y="1110"/>
                </a:lnTo>
                <a:lnTo>
                  <a:pt x="3184" y="1144"/>
                </a:lnTo>
                <a:lnTo>
                  <a:pt x="3180" y="1178"/>
                </a:lnTo>
                <a:lnTo>
                  <a:pt x="3175" y="1212"/>
                </a:lnTo>
                <a:lnTo>
                  <a:pt x="3171" y="1246"/>
                </a:lnTo>
                <a:lnTo>
                  <a:pt x="3169" y="1280"/>
                </a:lnTo>
                <a:lnTo>
                  <a:pt x="3169" y="1313"/>
                </a:lnTo>
                <a:lnTo>
                  <a:pt x="3173" y="1344"/>
                </a:lnTo>
                <a:lnTo>
                  <a:pt x="3181" y="1375"/>
                </a:lnTo>
                <a:lnTo>
                  <a:pt x="3193" y="1404"/>
                </a:lnTo>
                <a:lnTo>
                  <a:pt x="3209" y="1434"/>
                </a:lnTo>
                <a:lnTo>
                  <a:pt x="3225" y="1464"/>
                </a:lnTo>
                <a:lnTo>
                  <a:pt x="3243" y="1494"/>
                </a:lnTo>
                <a:lnTo>
                  <a:pt x="3260" y="1523"/>
                </a:lnTo>
                <a:lnTo>
                  <a:pt x="3275" y="1554"/>
                </a:lnTo>
                <a:lnTo>
                  <a:pt x="3287" y="1584"/>
                </a:lnTo>
                <a:lnTo>
                  <a:pt x="3295" y="1615"/>
                </a:lnTo>
                <a:lnTo>
                  <a:pt x="3298" y="1647"/>
                </a:lnTo>
                <a:lnTo>
                  <a:pt x="3295" y="1679"/>
                </a:lnTo>
                <a:lnTo>
                  <a:pt x="3287" y="1710"/>
                </a:lnTo>
                <a:lnTo>
                  <a:pt x="3275" y="1740"/>
                </a:lnTo>
                <a:lnTo>
                  <a:pt x="3260" y="1771"/>
                </a:lnTo>
                <a:lnTo>
                  <a:pt x="3243" y="1800"/>
                </a:lnTo>
                <a:lnTo>
                  <a:pt x="3225" y="1830"/>
                </a:lnTo>
                <a:lnTo>
                  <a:pt x="3209" y="1860"/>
                </a:lnTo>
                <a:lnTo>
                  <a:pt x="3193" y="1890"/>
                </a:lnTo>
                <a:lnTo>
                  <a:pt x="3181" y="1919"/>
                </a:lnTo>
                <a:lnTo>
                  <a:pt x="3173" y="1950"/>
                </a:lnTo>
                <a:lnTo>
                  <a:pt x="3169" y="1981"/>
                </a:lnTo>
                <a:lnTo>
                  <a:pt x="3169" y="2014"/>
                </a:lnTo>
                <a:lnTo>
                  <a:pt x="3171" y="2048"/>
                </a:lnTo>
                <a:lnTo>
                  <a:pt x="3175" y="2082"/>
                </a:lnTo>
                <a:lnTo>
                  <a:pt x="3180" y="2116"/>
                </a:lnTo>
                <a:lnTo>
                  <a:pt x="3184" y="2150"/>
                </a:lnTo>
                <a:lnTo>
                  <a:pt x="3187" y="2184"/>
                </a:lnTo>
                <a:lnTo>
                  <a:pt x="3186" y="2216"/>
                </a:lnTo>
                <a:lnTo>
                  <a:pt x="3182" y="2247"/>
                </a:lnTo>
                <a:lnTo>
                  <a:pt x="3173" y="2277"/>
                </a:lnTo>
                <a:lnTo>
                  <a:pt x="3160" y="2302"/>
                </a:lnTo>
                <a:lnTo>
                  <a:pt x="3143" y="2326"/>
                </a:lnTo>
                <a:lnTo>
                  <a:pt x="3123" y="2347"/>
                </a:lnTo>
                <a:lnTo>
                  <a:pt x="3100" y="2368"/>
                </a:lnTo>
                <a:lnTo>
                  <a:pt x="3076" y="2387"/>
                </a:lnTo>
                <a:lnTo>
                  <a:pt x="3051" y="2406"/>
                </a:lnTo>
                <a:lnTo>
                  <a:pt x="3025" y="2425"/>
                </a:lnTo>
                <a:lnTo>
                  <a:pt x="3001" y="2444"/>
                </a:lnTo>
                <a:lnTo>
                  <a:pt x="2978" y="2464"/>
                </a:lnTo>
                <a:lnTo>
                  <a:pt x="2958" y="2487"/>
                </a:lnTo>
                <a:lnTo>
                  <a:pt x="2940" y="2509"/>
                </a:lnTo>
                <a:lnTo>
                  <a:pt x="2926" y="2534"/>
                </a:lnTo>
                <a:lnTo>
                  <a:pt x="2914" y="2561"/>
                </a:lnTo>
                <a:lnTo>
                  <a:pt x="2904" y="2590"/>
                </a:lnTo>
                <a:lnTo>
                  <a:pt x="2895" y="2620"/>
                </a:lnTo>
                <a:lnTo>
                  <a:pt x="2887" y="2650"/>
                </a:lnTo>
                <a:lnTo>
                  <a:pt x="2879" y="2681"/>
                </a:lnTo>
                <a:lnTo>
                  <a:pt x="2870" y="2710"/>
                </a:lnTo>
                <a:lnTo>
                  <a:pt x="2860" y="2739"/>
                </a:lnTo>
                <a:lnTo>
                  <a:pt x="2848" y="2766"/>
                </a:lnTo>
                <a:lnTo>
                  <a:pt x="2833" y="2790"/>
                </a:lnTo>
                <a:lnTo>
                  <a:pt x="2815" y="2812"/>
                </a:lnTo>
                <a:lnTo>
                  <a:pt x="2793" y="2830"/>
                </a:lnTo>
                <a:lnTo>
                  <a:pt x="2769" y="2845"/>
                </a:lnTo>
                <a:lnTo>
                  <a:pt x="2742" y="2857"/>
                </a:lnTo>
                <a:lnTo>
                  <a:pt x="2713" y="2867"/>
                </a:lnTo>
                <a:lnTo>
                  <a:pt x="2684" y="2876"/>
                </a:lnTo>
                <a:lnTo>
                  <a:pt x="2653" y="2884"/>
                </a:lnTo>
                <a:lnTo>
                  <a:pt x="2623" y="2892"/>
                </a:lnTo>
                <a:lnTo>
                  <a:pt x="2593" y="2901"/>
                </a:lnTo>
                <a:lnTo>
                  <a:pt x="2564" y="2911"/>
                </a:lnTo>
                <a:lnTo>
                  <a:pt x="2537" y="2923"/>
                </a:lnTo>
                <a:lnTo>
                  <a:pt x="2512" y="2937"/>
                </a:lnTo>
                <a:lnTo>
                  <a:pt x="2490" y="2955"/>
                </a:lnTo>
                <a:lnTo>
                  <a:pt x="2467" y="2975"/>
                </a:lnTo>
                <a:lnTo>
                  <a:pt x="2447" y="2998"/>
                </a:lnTo>
                <a:lnTo>
                  <a:pt x="2428" y="3022"/>
                </a:lnTo>
                <a:lnTo>
                  <a:pt x="2409" y="3047"/>
                </a:lnTo>
                <a:lnTo>
                  <a:pt x="2390" y="3072"/>
                </a:lnTo>
                <a:lnTo>
                  <a:pt x="2371" y="3096"/>
                </a:lnTo>
                <a:lnTo>
                  <a:pt x="2350" y="3119"/>
                </a:lnTo>
                <a:lnTo>
                  <a:pt x="2329" y="3139"/>
                </a:lnTo>
                <a:lnTo>
                  <a:pt x="2305" y="3156"/>
                </a:lnTo>
                <a:lnTo>
                  <a:pt x="2280" y="3169"/>
                </a:lnTo>
                <a:lnTo>
                  <a:pt x="2250" y="3178"/>
                </a:lnTo>
                <a:lnTo>
                  <a:pt x="2219" y="3182"/>
                </a:lnTo>
                <a:lnTo>
                  <a:pt x="2187" y="3183"/>
                </a:lnTo>
                <a:lnTo>
                  <a:pt x="2153" y="3180"/>
                </a:lnTo>
                <a:lnTo>
                  <a:pt x="2119" y="3176"/>
                </a:lnTo>
                <a:lnTo>
                  <a:pt x="2085" y="3171"/>
                </a:lnTo>
                <a:lnTo>
                  <a:pt x="2051" y="3167"/>
                </a:lnTo>
                <a:lnTo>
                  <a:pt x="2017" y="3165"/>
                </a:lnTo>
                <a:lnTo>
                  <a:pt x="1984" y="3165"/>
                </a:lnTo>
                <a:lnTo>
                  <a:pt x="1953" y="3169"/>
                </a:lnTo>
                <a:lnTo>
                  <a:pt x="1921" y="3177"/>
                </a:lnTo>
                <a:lnTo>
                  <a:pt x="1892" y="3189"/>
                </a:lnTo>
                <a:lnTo>
                  <a:pt x="1862" y="3205"/>
                </a:lnTo>
                <a:lnTo>
                  <a:pt x="1832" y="3221"/>
                </a:lnTo>
                <a:lnTo>
                  <a:pt x="1802" y="3239"/>
                </a:lnTo>
                <a:lnTo>
                  <a:pt x="1773" y="3256"/>
                </a:lnTo>
                <a:lnTo>
                  <a:pt x="1742" y="3271"/>
                </a:lnTo>
                <a:lnTo>
                  <a:pt x="1712" y="3283"/>
                </a:lnTo>
                <a:lnTo>
                  <a:pt x="1681" y="3291"/>
                </a:lnTo>
                <a:lnTo>
                  <a:pt x="1649" y="3294"/>
                </a:lnTo>
                <a:lnTo>
                  <a:pt x="1617" y="3291"/>
                </a:lnTo>
                <a:lnTo>
                  <a:pt x="1586" y="3283"/>
                </a:lnTo>
                <a:lnTo>
                  <a:pt x="1556" y="3271"/>
                </a:lnTo>
                <a:lnTo>
                  <a:pt x="1525" y="3256"/>
                </a:lnTo>
                <a:lnTo>
                  <a:pt x="1496" y="3239"/>
                </a:lnTo>
                <a:lnTo>
                  <a:pt x="1466" y="3221"/>
                </a:lnTo>
                <a:lnTo>
                  <a:pt x="1436" y="3205"/>
                </a:lnTo>
                <a:lnTo>
                  <a:pt x="1406" y="3189"/>
                </a:lnTo>
                <a:lnTo>
                  <a:pt x="1376" y="3177"/>
                </a:lnTo>
                <a:lnTo>
                  <a:pt x="1345" y="3169"/>
                </a:lnTo>
                <a:lnTo>
                  <a:pt x="1314" y="3165"/>
                </a:lnTo>
                <a:lnTo>
                  <a:pt x="1281" y="3165"/>
                </a:lnTo>
                <a:lnTo>
                  <a:pt x="1247" y="3167"/>
                </a:lnTo>
                <a:lnTo>
                  <a:pt x="1213" y="3171"/>
                </a:lnTo>
                <a:lnTo>
                  <a:pt x="1179" y="3176"/>
                </a:lnTo>
                <a:lnTo>
                  <a:pt x="1145" y="3180"/>
                </a:lnTo>
                <a:lnTo>
                  <a:pt x="1111" y="3183"/>
                </a:lnTo>
                <a:lnTo>
                  <a:pt x="1079" y="3182"/>
                </a:lnTo>
                <a:lnTo>
                  <a:pt x="1048" y="3178"/>
                </a:lnTo>
                <a:lnTo>
                  <a:pt x="1018" y="3169"/>
                </a:lnTo>
                <a:lnTo>
                  <a:pt x="993" y="3156"/>
                </a:lnTo>
                <a:lnTo>
                  <a:pt x="969" y="3139"/>
                </a:lnTo>
                <a:lnTo>
                  <a:pt x="948" y="3119"/>
                </a:lnTo>
                <a:lnTo>
                  <a:pt x="927" y="3096"/>
                </a:lnTo>
                <a:lnTo>
                  <a:pt x="908" y="3072"/>
                </a:lnTo>
                <a:lnTo>
                  <a:pt x="889" y="3047"/>
                </a:lnTo>
                <a:lnTo>
                  <a:pt x="870" y="3022"/>
                </a:lnTo>
                <a:lnTo>
                  <a:pt x="851" y="2998"/>
                </a:lnTo>
                <a:lnTo>
                  <a:pt x="831" y="2975"/>
                </a:lnTo>
                <a:lnTo>
                  <a:pt x="808" y="2955"/>
                </a:lnTo>
                <a:lnTo>
                  <a:pt x="786" y="2937"/>
                </a:lnTo>
                <a:lnTo>
                  <a:pt x="761" y="2923"/>
                </a:lnTo>
                <a:lnTo>
                  <a:pt x="734" y="2911"/>
                </a:lnTo>
                <a:lnTo>
                  <a:pt x="705" y="2901"/>
                </a:lnTo>
                <a:lnTo>
                  <a:pt x="675" y="2892"/>
                </a:lnTo>
                <a:lnTo>
                  <a:pt x="645" y="2884"/>
                </a:lnTo>
                <a:lnTo>
                  <a:pt x="614" y="2876"/>
                </a:lnTo>
                <a:lnTo>
                  <a:pt x="585" y="2867"/>
                </a:lnTo>
                <a:lnTo>
                  <a:pt x="556" y="2857"/>
                </a:lnTo>
                <a:lnTo>
                  <a:pt x="529" y="2845"/>
                </a:lnTo>
                <a:lnTo>
                  <a:pt x="505" y="2830"/>
                </a:lnTo>
                <a:lnTo>
                  <a:pt x="483" y="2812"/>
                </a:lnTo>
                <a:lnTo>
                  <a:pt x="465" y="2790"/>
                </a:lnTo>
                <a:lnTo>
                  <a:pt x="450" y="2766"/>
                </a:lnTo>
                <a:lnTo>
                  <a:pt x="438" y="2739"/>
                </a:lnTo>
                <a:lnTo>
                  <a:pt x="428" y="2710"/>
                </a:lnTo>
                <a:lnTo>
                  <a:pt x="419" y="2681"/>
                </a:lnTo>
                <a:lnTo>
                  <a:pt x="411" y="2650"/>
                </a:lnTo>
                <a:lnTo>
                  <a:pt x="403" y="2620"/>
                </a:lnTo>
                <a:lnTo>
                  <a:pt x="394" y="2590"/>
                </a:lnTo>
                <a:lnTo>
                  <a:pt x="384" y="2561"/>
                </a:lnTo>
                <a:lnTo>
                  <a:pt x="372" y="2534"/>
                </a:lnTo>
                <a:lnTo>
                  <a:pt x="358" y="2509"/>
                </a:lnTo>
                <a:lnTo>
                  <a:pt x="340" y="2487"/>
                </a:lnTo>
                <a:lnTo>
                  <a:pt x="320" y="2464"/>
                </a:lnTo>
                <a:lnTo>
                  <a:pt x="297" y="2444"/>
                </a:lnTo>
                <a:lnTo>
                  <a:pt x="272" y="2425"/>
                </a:lnTo>
                <a:lnTo>
                  <a:pt x="247" y="2406"/>
                </a:lnTo>
                <a:lnTo>
                  <a:pt x="222" y="2387"/>
                </a:lnTo>
                <a:lnTo>
                  <a:pt x="198" y="2368"/>
                </a:lnTo>
                <a:lnTo>
                  <a:pt x="175" y="2347"/>
                </a:lnTo>
                <a:lnTo>
                  <a:pt x="155" y="2326"/>
                </a:lnTo>
                <a:lnTo>
                  <a:pt x="138" y="2302"/>
                </a:lnTo>
                <a:lnTo>
                  <a:pt x="125" y="2277"/>
                </a:lnTo>
                <a:lnTo>
                  <a:pt x="116" y="2247"/>
                </a:lnTo>
                <a:lnTo>
                  <a:pt x="112" y="2216"/>
                </a:lnTo>
                <a:lnTo>
                  <a:pt x="111" y="2184"/>
                </a:lnTo>
                <a:lnTo>
                  <a:pt x="114" y="2150"/>
                </a:lnTo>
                <a:lnTo>
                  <a:pt x="118" y="2116"/>
                </a:lnTo>
                <a:lnTo>
                  <a:pt x="123" y="2082"/>
                </a:lnTo>
                <a:lnTo>
                  <a:pt x="127" y="2048"/>
                </a:lnTo>
                <a:lnTo>
                  <a:pt x="129" y="2014"/>
                </a:lnTo>
                <a:lnTo>
                  <a:pt x="129" y="1981"/>
                </a:lnTo>
                <a:lnTo>
                  <a:pt x="125" y="1950"/>
                </a:lnTo>
                <a:lnTo>
                  <a:pt x="117" y="1919"/>
                </a:lnTo>
                <a:lnTo>
                  <a:pt x="105" y="1890"/>
                </a:lnTo>
                <a:lnTo>
                  <a:pt x="90" y="1860"/>
                </a:lnTo>
                <a:lnTo>
                  <a:pt x="73" y="1830"/>
                </a:lnTo>
                <a:lnTo>
                  <a:pt x="55" y="1800"/>
                </a:lnTo>
                <a:lnTo>
                  <a:pt x="38" y="1771"/>
                </a:lnTo>
                <a:lnTo>
                  <a:pt x="23" y="1740"/>
                </a:lnTo>
                <a:lnTo>
                  <a:pt x="11" y="1710"/>
                </a:lnTo>
                <a:lnTo>
                  <a:pt x="3" y="1679"/>
                </a:lnTo>
                <a:lnTo>
                  <a:pt x="0" y="1647"/>
                </a:lnTo>
                <a:lnTo>
                  <a:pt x="3" y="1615"/>
                </a:lnTo>
                <a:lnTo>
                  <a:pt x="11" y="1584"/>
                </a:lnTo>
                <a:lnTo>
                  <a:pt x="23" y="1554"/>
                </a:lnTo>
                <a:lnTo>
                  <a:pt x="38" y="1523"/>
                </a:lnTo>
                <a:lnTo>
                  <a:pt x="55" y="1494"/>
                </a:lnTo>
                <a:lnTo>
                  <a:pt x="73" y="1464"/>
                </a:lnTo>
                <a:lnTo>
                  <a:pt x="90" y="1434"/>
                </a:lnTo>
                <a:lnTo>
                  <a:pt x="105" y="1404"/>
                </a:lnTo>
                <a:lnTo>
                  <a:pt x="117" y="1375"/>
                </a:lnTo>
                <a:lnTo>
                  <a:pt x="125" y="1344"/>
                </a:lnTo>
                <a:lnTo>
                  <a:pt x="129" y="1313"/>
                </a:lnTo>
                <a:lnTo>
                  <a:pt x="129" y="1280"/>
                </a:lnTo>
                <a:lnTo>
                  <a:pt x="127" y="1246"/>
                </a:lnTo>
                <a:lnTo>
                  <a:pt x="123" y="1212"/>
                </a:lnTo>
                <a:lnTo>
                  <a:pt x="118" y="1178"/>
                </a:lnTo>
                <a:lnTo>
                  <a:pt x="114" y="1144"/>
                </a:lnTo>
                <a:lnTo>
                  <a:pt x="111" y="1110"/>
                </a:lnTo>
                <a:lnTo>
                  <a:pt x="112" y="1078"/>
                </a:lnTo>
                <a:lnTo>
                  <a:pt x="116" y="1047"/>
                </a:lnTo>
                <a:lnTo>
                  <a:pt x="125" y="1017"/>
                </a:lnTo>
                <a:lnTo>
                  <a:pt x="138" y="992"/>
                </a:lnTo>
                <a:lnTo>
                  <a:pt x="155" y="968"/>
                </a:lnTo>
                <a:lnTo>
                  <a:pt x="175" y="947"/>
                </a:lnTo>
                <a:lnTo>
                  <a:pt x="198" y="926"/>
                </a:lnTo>
                <a:lnTo>
                  <a:pt x="222" y="907"/>
                </a:lnTo>
                <a:lnTo>
                  <a:pt x="247" y="888"/>
                </a:lnTo>
                <a:lnTo>
                  <a:pt x="272" y="869"/>
                </a:lnTo>
                <a:lnTo>
                  <a:pt x="297" y="850"/>
                </a:lnTo>
                <a:lnTo>
                  <a:pt x="320" y="830"/>
                </a:lnTo>
                <a:lnTo>
                  <a:pt x="340" y="807"/>
                </a:lnTo>
                <a:lnTo>
                  <a:pt x="358" y="785"/>
                </a:lnTo>
                <a:lnTo>
                  <a:pt x="372" y="760"/>
                </a:lnTo>
                <a:lnTo>
                  <a:pt x="384" y="733"/>
                </a:lnTo>
                <a:lnTo>
                  <a:pt x="394" y="704"/>
                </a:lnTo>
                <a:lnTo>
                  <a:pt x="403" y="674"/>
                </a:lnTo>
                <a:lnTo>
                  <a:pt x="411" y="644"/>
                </a:lnTo>
                <a:lnTo>
                  <a:pt x="419" y="613"/>
                </a:lnTo>
                <a:lnTo>
                  <a:pt x="428" y="584"/>
                </a:lnTo>
                <a:lnTo>
                  <a:pt x="438" y="555"/>
                </a:lnTo>
                <a:lnTo>
                  <a:pt x="450" y="528"/>
                </a:lnTo>
                <a:lnTo>
                  <a:pt x="465" y="504"/>
                </a:lnTo>
                <a:lnTo>
                  <a:pt x="483" y="482"/>
                </a:lnTo>
                <a:lnTo>
                  <a:pt x="505" y="464"/>
                </a:lnTo>
                <a:lnTo>
                  <a:pt x="529" y="449"/>
                </a:lnTo>
                <a:lnTo>
                  <a:pt x="556" y="437"/>
                </a:lnTo>
                <a:lnTo>
                  <a:pt x="585" y="427"/>
                </a:lnTo>
                <a:lnTo>
                  <a:pt x="614" y="418"/>
                </a:lnTo>
                <a:lnTo>
                  <a:pt x="645" y="410"/>
                </a:lnTo>
                <a:lnTo>
                  <a:pt x="675" y="402"/>
                </a:lnTo>
                <a:lnTo>
                  <a:pt x="705" y="393"/>
                </a:lnTo>
                <a:lnTo>
                  <a:pt x="734" y="383"/>
                </a:lnTo>
                <a:lnTo>
                  <a:pt x="761" y="371"/>
                </a:lnTo>
                <a:lnTo>
                  <a:pt x="786" y="357"/>
                </a:lnTo>
                <a:lnTo>
                  <a:pt x="808" y="339"/>
                </a:lnTo>
                <a:lnTo>
                  <a:pt x="831" y="319"/>
                </a:lnTo>
                <a:lnTo>
                  <a:pt x="851" y="296"/>
                </a:lnTo>
                <a:lnTo>
                  <a:pt x="870" y="272"/>
                </a:lnTo>
                <a:lnTo>
                  <a:pt x="889" y="247"/>
                </a:lnTo>
                <a:lnTo>
                  <a:pt x="908" y="222"/>
                </a:lnTo>
                <a:lnTo>
                  <a:pt x="927" y="198"/>
                </a:lnTo>
                <a:lnTo>
                  <a:pt x="948" y="175"/>
                </a:lnTo>
                <a:lnTo>
                  <a:pt x="969" y="155"/>
                </a:lnTo>
                <a:lnTo>
                  <a:pt x="993" y="138"/>
                </a:lnTo>
                <a:lnTo>
                  <a:pt x="1018" y="125"/>
                </a:lnTo>
                <a:lnTo>
                  <a:pt x="1048" y="116"/>
                </a:lnTo>
                <a:lnTo>
                  <a:pt x="1079" y="112"/>
                </a:lnTo>
                <a:lnTo>
                  <a:pt x="1111" y="111"/>
                </a:lnTo>
                <a:lnTo>
                  <a:pt x="1145" y="114"/>
                </a:lnTo>
                <a:lnTo>
                  <a:pt x="1179" y="118"/>
                </a:lnTo>
                <a:lnTo>
                  <a:pt x="1213" y="123"/>
                </a:lnTo>
                <a:lnTo>
                  <a:pt x="1247" y="127"/>
                </a:lnTo>
                <a:lnTo>
                  <a:pt x="1281" y="129"/>
                </a:lnTo>
                <a:lnTo>
                  <a:pt x="1314" y="129"/>
                </a:lnTo>
                <a:lnTo>
                  <a:pt x="1345" y="125"/>
                </a:lnTo>
                <a:lnTo>
                  <a:pt x="1376" y="117"/>
                </a:lnTo>
                <a:lnTo>
                  <a:pt x="1406" y="105"/>
                </a:lnTo>
                <a:lnTo>
                  <a:pt x="1436" y="89"/>
                </a:lnTo>
                <a:lnTo>
                  <a:pt x="1466" y="73"/>
                </a:lnTo>
                <a:lnTo>
                  <a:pt x="1496" y="55"/>
                </a:lnTo>
                <a:lnTo>
                  <a:pt x="1525" y="38"/>
                </a:lnTo>
                <a:lnTo>
                  <a:pt x="1556" y="23"/>
                </a:lnTo>
                <a:lnTo>
                  <a:pt x="1586" y="11"/>
                </a:lnTo>
                <a:lnTo>
                  <a:pt x="1617" y="3"/>
                </a:lnTo>
                <a:lnTo>
                  <a:pt x="1649" y="0"/>
                </a:lnTo>
                <a:close/>
              </a:path>
            </a:pathLst>
          </a:custGeom>
          <a:solidFill>
            <a:schemeClr val="bg2"/>
          </a:solidFill>
          <a:ln w="0">
            <a:noFill/>
            <a:prstDash val="solid"/>
            <a:round/>
            <a:headEnd/>
            <a:tailEnd/>
          </a:ln>
        </p:spPr>
      </p:sp>
      <p:sp>
        <p:nvSpPr>
          <p:cNvPr id="2" name="Title 1"/>
          <p:cNvSpPr>
            <a:spLocks noGrp="1"/>
          </p:cNvSpPr>
          <p:nvPr>
            <p:ph type="ctrTitle"/>
          </p:nvPr>
        </p:nvSpPr>
        <p:spPr>
          <a:xfrm>
            <a:off x="1078523" y="1098388"/>
            <a:ext cx="10318418" cy="4394988"/>
          </a:xfrm>
        </p:spPr>
        <p:txBody>
          <a:bodyPr anchor="ctr">
            <a:noAutofit/>
          </a:bodyPr>
          <a:lstStyle>
            <a:lvl1pPr algn="ctr">
              <a:defRPr sz="10000" spc="800" baseline="0"/>
            </a:lvl1pPr>
          </a:lstStyle>
          <a:p>
            <a:r>
              <a:rPr lang="en-US"/>
              <a:t>Click to edit Master title style</a:t>
            </a:r>
            <a:endParaRPr lang="en-US" dirty="0"/>
          </a:p>
        </p:txBody>
      </p:sp>
      <p:sp>
        <p:nvSpPr>
          <p:cNvPr id="3" name="Subtitle 2"/>
          <p:cNvSpPr>
            <a:spLocks noGrp="1"/>
          </p:cNvSpPr>
          <p:nvPr>
            <p:ph type="subTitle" idx="1"/>
          </p:nvPr>
        </p:nvSpPr>
        <p:spPr>
          <a:xfrm>
            <a:off x="2215045" y="5979196"/>
            <a:ext cx="8045373" cy="742279"/>
          </a:xfrm>
        </p:spPr>
        <p:txBody>
          <a:bodyPr anchor="t">
            <a:normAutofit/>
          </a:bodyPr>
          <a:lstStyle>
            <a:lvl1pPr marL="0" indent="0" algn="ctr">
              <a:lnSpc>
                <a:spcPct val="100000"/>
              </a:lnSpc>
              <a:buNone/>
              <a:defRPr sz="2000" b="1" i="0" cap="all" spc="400" baseline="0">
                <a:solidFill>
                  <a:schemeClr val="tx2"/>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a:xfrm>
            <a:off x="1078523" y="6375679"/>
            <a:ext cx="2329722" cy="348462"/>
          </a:xfrm>
        </p:spPr>
        <p:txBody>
          <a:bodyPr/>
          <a:lstStyle>
            <a:lvl1pPr>
              <a:defRPr baseline="0">
                <a:solidFill>
                  <a:schemeClr val="accent1">
                    <a:lumMod val="50000"/>
                  </a:schemeClr>
                </a:solidFill>
              </a:defRPr>
            </a:lvl1pPr>
          </a:lstStyle>
          <a:p>
            <a:fld id="{9334D819-9F07-4261-B09B-9E467E5D9002}" type="datetimeFigureOut">
              <a:rPr lang="en-US" dirty="0"/>
              <a:pPr/>
              <a:t>6/11/2018</a:t>
            </a:fld>
            <a:endParaRPr lang="en-US" dirty="0"/>
          </a:p>
        </p:txBody>
      </p:sp>
      <p:sp>
        <p:nvSpPr>
          <p:cNvPr id="5" name="Footer Placeholder 4"/>
          <p:cNvSpPr>
            <a:spLocks noGrp="1"/>
          </p:cNvSpPr>
          <p:nvPr>
            <p:ph type="ftr" sz="quarter" idx="11"/>
          </p:nvPr>
        </p:nvSpPr>
        <p:spPr>
          <a:xfrm>
            <a:off x="4180332" y="6375679"/>
            <a:ext cx="4114800" cy="345796"/>
          </a:xfrm>
        </p:spPr>
        <p:txBody>
          <a:bodyPr/>
          <a:lstStyle>
            <a:lvl1pPr>
              <a:defRPr baseline="0">
                <a:solidFill>
                  <a:schemeClr val="accent1">
                    <a:lumMod val="50000"/>
                  </a:schemeClr>
                </a:solidFill>
              </a:defRPr>
            </a:lvl1pPr>
          </a:lstStyle>
          <a:p>
            <a:endParaRPr lang="en-US" dirty="0"/>
          </a:p>
        </p:txBody>
      </p:sp>
      <p:sp>
        <p:nvSpPr>
          <p:cNvPr id="6" name="Slide Number Placeholder 5"/>
          <p:cNvSpPr>
            <a:spLocks noGrp="1"/>
          </p:cNvSpPr>
          <p:nvPr>
            <p:ph type="sldNum" sz="quarter" idx="12"/>
          </p:nvPr>
        </p:nvSpPr>
        <p:spPr>
          <a:xfrm>
            <a:off x="9067218" y="6375679"/>
            <a:ext cx="2329723" cy="345796"/>
          </a:xfrm>
        </p:spPr>
        <p:txBody>
          <a:bodyPr/>
          <a:lstStyle>
            <a:lvl1pPr>
              <a:defRPr baseline="0">
                <a:solidFill>
                  <a:schemeClr val="accent1">
                    <a:lumMod val="50000"/>
                  </a:schemeClr>
                </a:solidFill>
              </a:defRPr>
            </a:lvl1pPr>
          </a:lstStyle>
          <a:p>
            <a:fld id="{71766878-3199-4EAB-94E7-2D6D11070E14}" type="slidenum">
              <a:rPr lang="en-US" dirty="0"/>
              <a:pPr/>
              <a:t>‹#›</a:t>
            </a:fld>
            <a:endParaRPr lang="en-US" dirty="0"/>
          </a:p>
        </p:txBody>
      </p:sp>
      <p:sp>
        <p:nvSpPr>
          <p:cNvPr id="13" name="Rectangle 12" title="left edge border"/>
          <p:cNvSpPr/>
          <p:nvPr/>
        </p:nvSpPr>
        <p:spPr>
          <a:xfrm>
            <a:off x="0" y="0"/>
            <a:ext cx="283464"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9334D819-9F07-4261-B09B-9E467E5D9002}" type="datetimeFigureOut">
              <a:rPr lang="en-US" dirty="0"/>
              <a:t>6/11/2018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71766878-3199-4EAB-94E7-2D6D11070E14}" type="slidenum">
              <a:rPr lang="en-US" dirty="0"/>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Ref idx="1001">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a:xfrm>
            <a:off x="3242929" y="1073888"/>
            <a:ext cx="8187071" cy="4064627"/>
          </a:xfrm>
        </p:spPr>
        <p:txBody>
          <a:bodyPr anchor="b">
            <a:normAutofit/>
          </a:bodyPr>
          <a:lstStyle>
            <a:lvl1pPr>
              <a:defRPr sz="8400" spc="800" baseline="0">
                <a:solidFill>
                  <a:schemeClr val="tx2"/>
                </a:solidFill>
              </a:defRPr>
            </a:lvl1pPr>
          </a:lstStyle>
          <a:p>
            <a:r>
              <a:rPr lang="en-US"/>
              <a:t>Click to edit Master title style</a:t>
            </a:r>
            <a:endParaRPr lang="en-US" dirty="0"/>
          </a:p>
        </p:txBody>
      </p:sp>
      <p:sp>
        <p:nvSpPr>
          <p:cNvPr id="3" name="Text Placeholder 2"/>
          <p:cNvSpPr>
            <a:spLocks noGrp="1"/>
          </p:cNvSpPr>
          <p:nvPr>
            <p:ph type="body" idx="1"/>
          </p:nvPr>
        </p:nvSpPr>
        <p:spPr>
          <a:xfrm>
            <a:off x="3242930" y="5159781"/>
            <a:ext cx="7017488" cy="951135"/>
          </a:xfrm>
        </p:spPr>
        <p:txBody>
          <a:bodyPr>
            <a:normAutofit/>
          </a:bodyPr>
          <a:lstStyle>
            <a:lvl1pPr marL="0" indent="0">
              <a:lnSpc>
                <a:spcPct val="100000"/>
              </a:lnSpc>
              <a:buNone/>
              <a:defRPr sz="2000" b="1" i="0" cap="all" spc="400" baseline="0">
                <a:solidFill>
                  <a:schemeClr val="accent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a:xfrm>
            <a:off x="3236546" y="6375679"/>
            <a:ext cx="1493947" cy="348462"/>
          </a:xfrm>
        </p:spPr>
        <p:txBody>
          <a:bodyPr/>
          <a:lstStyle>
            <a:lvl1pPr>
              <a:defRPr baseline="0">
                <a:solidFill>
                  <a:schemeClr val="tx2"/>
                </a:solidFill>
              </a:defRPr>
            </a:lvl1pPr>
          </a:lstStyle>
          <a:p>
            <a:fld id="{9334D819-9F07-4261-B09B-9E467E5D9002}" type="datetimeFigureOut">
              <a:rPr lang="en-US" dirty="0"/>
              <a:pPr/>
              <a:t>6/11/2018</a:t>
            </a:fld>
            <a:endParaRPr lang="en-US" dirty="0"/>
          </a:p>
        </p:txBody>
      </p:sp>
      <p:sp>
        <p:nvSpPr>
          <p:cNvPr id="5" name="Footer Placeholder 4"/>
          <p:cNvSpPr>
            <a:spLocks noGrp="1"/>
          </p:cNvSpPr>
          <p:nvPr>
            <p:ph type="ftr" sz="quarter" idx="11"/>
          </p:nvPr>
        </p:nvSpPr>
        <p:spPr>
          <a:xfrm>
            <a:off x="5279064" y="6375679"/>
            <a:ext cx="4114800" cy="345796"/>
          </a:xfrm>
        </p:spPr>
        <p:txBody>
          <a:bodyPr/>
          <a:lstStyle>
            <a:lvl1pPr>
              <a:defRPr baseline="0">
                <a:solidFill>
                  <a:schemeClr val="tx2"/>
                </a:solidFill>
              </a:defRPr>
            </a:lvl1pPr>
          </a:lstStyle>
          <a:p>
            <a:endParaRPr lang="en-US" dirty="0"/>
          </a:p>
        </p:txBody>
      </p:sp>
      <p:sp>
        <p:nvSpPr>
          <p:cNvPr id="6" name="Slide Number Placeholder 5"/>
          <p:cNvSpPr>
            <a:spLocks noGrp="1"/>
          </p:cNvSpPr>
          <p:nvPr>
            <p:ph type="sldNum" sz="quarter" idx="12"/>
          </p:nvPr>
        </p:nvSpPr>
        <p:spPr>
          <a:xfrm>
            <a:off x="9942434" y="6375679"/>
            <a:ext cx="1487566" cy="345796"/>
          </a:xfrm>
        </p:spPr>
        <p:txBody>
          <a:bodyPr/>
          <a:lstStyle>
            <a:lvl1pPr>
              <a:defRPr baseline="0">
                <a:solidFill>
                  <a:schemeClr val="tx2"/>
                </a:solidFill>
              </a:defRPr>
            </a:lvl1pPr>
          </a:lstStyle>
          <a:p>
            <a:fld id="{71766878-3199-4EAB-94E7-2D6D11070E14}" type="slidenum">
              <a:rPr lang="en-US" dirty="0"/>
              <a:pPr/>
              <a:t>‹#›</a:t>
            </a:fld>
            <a:endParaRPr lang="en-US" dirty="0"/>
          </a:p>
        </p:txBody>
      </p:sp>
      <p:grpSp>
        <p:nvGrpSpPr>
          <p:cNvPr id="7" name="Group 6" title="left scallop shape"/>
          <p:cNvGrpSpPr/>
          <p:nvPr/>
        </p:nvGrpSpPr>
        <p:grpSpPr>
          <a:xfrm>
            <a:off x="0" y="0"/>
            <a:ext cx="2814638" cy="6858000"/>
            <a:chOff x="0" y="0"/>
            <a:chExt cx="2814638" cy="6858000"/>
          </a:xfrm>
        </p:grpSpPr>
        <p:sp>
          <p:nvSpPr>
            <p:cNvPr id="11" name="Freeform 6" title="left scallop shape"/>
            <p:cNvSpPr/>
            <p:nvPr/>
          </p:nvSpPr>
          <p:spPr bwMode="auto">
            <a:xfrm>
              <a:off x="0" y="0"/>
              <a:ext cx="2814638" cy="6858000"/>
            </a:xfrm>
            <a:custGeom>
              <a:avLst/>
              <a:gdLst/>
              <a:ahLst/>
              <a:cxnLst/>
              <a:rect l="0" t="0" r="r" b="b"/>
              <a:pathLst>
                <a:path w="1773" h="4320">
                  <a:moveTo>
                    <a:pt x="0" y="0"/>
                  </a:moveTo>
                  <a:lnTo>
                    <a:pt x="891" y="0"/>
                  </a:lnTo>
                  <a:lnTo>
                    <a:pt x="906" y="56"/>
                  </a:lnTo>
                  <a:lnTo>
                    <a:pt x="921" y="111"/>
                  </a:lnTo>
                  <a:lnTo>
                    <a:pt x="938" y="165"/>
                  </a:lnTo>
                  <a:lnTo>
                    <a:pt x="957" y="217"/>
                  </a:lnTo>
                  <a:lnTo>
                    <a:pt x="980" y="266"/>
                  </a:lnTo>
                  <a:lnTo>
                    <a:pt x="1007" y="312"/>
                  </a:lnTo>
                  <a:lnTo>
                    <a:pt x="1036" y="351"/>
                  </a:lnTo>
                  <a:lnTo>
                    <a:pt x="1069" y="387"/>
                  </a:lnTo>
                  <a:lnTo>
                    <a:pt x="1105" y="422"/>
                  </a:lnTo>
                  <a:lnTo>
                    <a:pt x="1145" y="456"/>
                  </a:lnTo>
                  <a:lnTo>
                    <a:pt x="1185" y="487"/>
                  </a:lnTo>
                  <a:lnTo>
                    <a:pt x="1227" y="520"/>
                  </a:lnTo>
                  <a:lnTo>
                    <a:pt x="1270" y="551"/>
                  </a:lnTo>
                  <a:lnTo>
                    <a:pt x="1311" y="584"/>
                  </a:lnTo>
                  <a:lnTo>
                    <a:pt x="1352" y="617"/>
                  </a:lnTo>
                  <a:lnTo>
                    <a:pt x="1390" y="651"/>
                  </a:lnTo>
                  <a:lnTo>
                    <a:pt x="1425" y="687"/>
                  </a:lnTo>
                  <a:lnTo>
                    <a:pt x="1456" y="725"/>
                  </a:lnTo>
                  <a:lnTo>
                    <a:pt x="1484" y="765"/>
                  </a:lnTo>
                  <a:lnTo>
                    <a:pt x="1505" y="808"/>
                  </a:lnTo>
                  <a:lnTo>
                    <a:pt x="1521" y="856"/>
                  </a:lnTo>
                  <a:lnTo>
                    <a:pt x="1530" y="907"/>
                  </a:lnTo>
                  <a:lnTo>
                    <a:pt x="1534" y="960"/>
                  </a:lnTo>
                  <a:lnTo>
                    <a:pt x="1534" y="1013"/>
                  </a:lnTo>
                  <a:lnTo>
                    <a:pt x="1530" y="1068"/>
                  </a:lnTo>
                  <a:lnTo>
                    <a:pt x="1523" y="1125"/>
                  </a:lnTo>
                  <a:lnTo>
                    <a:pt x="1515" y="1181"/>
                  </a:lnTo>
                  <a:lnTo>
                    <a:pt x="1508" y="1237"/>
                  </a:lnTo>
                  <a:lnTo>
                    <a:pt x="1501" y="1293"/>
                  </a:lnTo>
                  <a:lnTo>
                    <a:pt x="1496" y="1350"/>
                  </a:lnTo>
                  <a:lnTo>
                    <a:pt x="1494" y="1405"/>
                  </a:lnTo>
                  <a:lnTo>
                    <a:pt x="1497" y="1458"/>
                  </a:lnTo>
                  <a:lnTo>
                    <a:pt x="1504" y="1511"/>
                  </a:lnTo>
                  <a:lnTo>
                    <a:pt x="1517" y="1560"/>
                  </a:lnTo>
                  <a:lnTo>
                    <a:pt x="1535" y="1610"/>
                  </a:lnTo>
                  <a:lnTo>
                    <a:pt x="1557" y="1659"/>
                  </a:lnTo>
                  <a:lnTo>
                    <a:pt x="1583" y="1708"/>
                  </a:lnTo>
                  <a:lnTo>
                    <a:pt x="1611" y="1757"/>
                  </a:lnTo>
                  <a:lnTo>
                    <a:pt x="1640" y="1807"/>
                  </a:lnTo>
                  <a:lnTo>
                    <a:pt x="1669" y="1855"/>
                  </a:lnTo>
                  <a:lnTo>
                    <a:pt x="1696" y="1905"/>
                  </a:lnTo>
                  <a:lnTo>
                    <a:pt x="1721" y="1954"/>
                  </a:lnTo>
                  <a:lnTo>
                    <a:pt x="1742" y="2006"/>
                  </a:lnTo>
                  <a:lnTo>
                    <a:pt x="1759" y="2057"/>
                  </a:lnTo>
                  <a:lnTo>
                    <a:pt x="1769" y="2108"/>
                  </a:lnTo>
                  <a:lnTo>
                    <a:pt x="1773" y="2160"/>
                  </a:lnTo>
                  <a:lnTo>
                    <a:pt x="1769" y="2212"/>
                  </a:lnTo>
                  <a:lnTo>
                    <a:pt x="1759" y="2263"/>
                  </a:lnTo>
                  <a:lnTo>
                    <a:pt x="1742" y="2314"/>
                  </a:lnTo>
                  <a:lnTo>
                    <a:pt x="1721" y="2366"/>
                  </a:lnTo>
                  <a:lnTo>
                    <a:pt x="1696" y="2415"/>
                  </a:lnTo>
                  <a:lnTo>
                    <a:pt x="1669" y="2465"/>
                  </a:lnTo>
                  <a:lnTo>
                    <a:pt x="1640" y="2513"/>
                  </a:lnTo>
                  <a:lnTo>
                    <a:pt x="1611" y="2563"/>
                  </a:lnTo>
                  <a:lnTo>
                    <a:pt x="1583" y="2612"/>
                  </a:lnTo>
                  <a:lnTo>
                    <a:pt x="1557" y="2661"/>
                  </a:lnTo>
                  <a:lnTo>
                    <a:pt x="1535" y="2710"/>
                  </a:lnTo>
                  <a:lnTo>
                    <a:pt x="1517" y="2760"/>
                  </a:lnTo>
                  <a:lnTo>
                    <a:pt x="1504" y="2809"/>
                  </a:lnTo>
                  <a:lnTo>
                    <a:pt x="1497" y="2862"/>
                  </a:lnTo>
                  <a:lnTo>
                    <a:pt x="1494" y="2915"/>
                  </a:lnTo>
                  <a:lnTo>
                    <a:pt x="1496" y="2970"/>
                  </a:lnTo>
                  <a:lnTo>
                    <a:pt x="1501" y="3027"/>
                  </a:lnTo>
                  <a:lnTo>
                    <a:pt x="1508" y="3083"/>
                  </a:lnTo>
                  <a:lnTo>
                    <a:pt x="1515" y="3139"/>
                  </a:lnTo>
                  <a:lnTo>
                    <a:pt x="1523" y="3195"/>
                  </a:lnTo>
                  <a:lnTo>
                    <a:pt x="1530" y="3252"/>
                  </a:lnTo>
                  <a:lnTo>
                    <a:pt x="1534" y="3307"/>
                  </a:lnTo>
                  <a:lnTo>
                    <a:pt x="1534" y="3360"/>
                  </a:lnTo>
                  <a:lnTo>
                    <a:pt x="1530" y="3413"/>
                  </a:lnTo>
                  <a:lnTo>
                    <a:pt x="1521" y="3464"/>
                  </a:lnTo>
                  <a:lnTo>
                    <a:pt x="1505" y="3512"/>
                  </a:lnTo>
                  <a:lnTo>
                    <a:pt x="1484" y="3555"/>
                  </a:lnTo>
                  <a:lnTo>
                    <a:pt x="1456" y="3595"/>
                  </a:lnTo>
                  <a:lnTo>
                    <a:pt x="1425" y="3633"/>
                  </a:lnTo>
                  <a:lnTo>
                    <a:pt x="1390" y="3669"/>
                  </a:lnTo>
                  <a:lnTo>
                    <a:pt x="1352" y="3703"/>
                  </a:lnTo>
                  <a:lnTo>
                    <a:pt x="1311" y="3736"/>
                  </a:lnTo>
                  <a:lnTo>
                    <a:pt x="1270" y="3769"/>
                  </a:lnTo>
                  <a:lnTo>
                    <a:pt x="1227" y="3800"/>
                  </a:lnTo>
                  <a:lnTo>
                    <a:pt x="1185" y="3833"/>
                  </a:lnTo>
                  <a:lnTo>
                    <a:pt x="1145" y="3864"/>
                  </a:lnTo>
                  <a:lnTo>
                    <a:pt x="1105" y="3898"/>
                  </a:lnTo>
                  <a:lnTo>
                    <a:pt x="1069" y="3933"/>
                  </a:lnTo>
                  <a:lnTo>
                    <a:pt x="1036" y="3969"/>
                  </a:lnTo>
                  <a:lnTo>
                    <a:pt x="1007" y="4008"/>
                  </a:lnTo>
                  <a:lnTo>
                    <a:pt x="980" y="4054"/>
                  </a:lnTo>
                  <a:lnTo>
                    <a:pt x="957" y="4103"/>
                  </a:lnTo>
                  <a:lnTo>
                    <a:pt x="938" y="4155"/>
                  </a:lnTo>
                  <a:lnTo>
                    <a:pt x="921" y="4209"/>
                  </a:lnTo>
                  <a:lnTo>
                    <a:pt x="906" y="4264"/>
                  </a:lnTo>
                  <a:lnTo>
                    <a:pt x="891" y="4320"/>
                  </a:lnTo>
                  <a:lnTo>
                    <a:pt x="0" y="4320"/>
                  </a:lnTo>
                  <a:lnTo>
                    <a:pt x="0" y="0"/>
                  </a:lnTo>
                  <a:close/>
                </a:path>
              </a:pathLst>
            </a:custGeom>
            <a:solidFill>
              <a:schemeClr val="tx2"/>
            </a:solidFill>
            <a:ln w="0">
              <a:noFill/>
              <a:prstDash val="solid"/>
              <a:round/>
              <a:headEnd/>
              <a:tailEnd/>
            </a:ln>
          </p:spPr>
        </p:sp>
        <p:sp>
          <p:nvSpPr>
            <p:cNvPr id="16" name="Freeform 11" title="left scallop inline"/>
            <p:cNvSpPr/>
            <p:nvPr/>
          </p:nvSpPr>
          <p:spPr bwMode="auto">
            <a:xfrm>
              <a:off x="874382" y="0"/>
              <a:ext cx="1646238" cy="6858000"/>
            </a:xfrm>
            <a:custGeom>
              <a:avLst/>
              <a:gdLst/>
              <a:ahLst/>
              <a:cxnLst/>
              <a:rect l="0" t="0" r="r" b="b"/>
              <a:pathLst>
                <a:path w="1037" h="4320">
                  <a:moveTo>
                    <a:pt x="0" y="0"/>
                  </a:moveTo>
                  <a:lnTo>
                    <a:pt x="171" y="0"/>
                  </a:lnTo>
                  <a:lnTo>
                    <a:pt x="188" y="55"/>
                  </a:lnTo>
                  <a:lnTo>
                    <a:pt x="204" y="110"/>
                  </a:lnTo>
                  <a:lnTo>
                    <a:pt x="220" y="166"/>
                  </a:lnTo>
                  <a:lnTo>
                    <a:pt x="234" y="223"/>
                  </a:lnTo>
                  <a:lnTo>
                    <a:pt x="251" y="278"/>
                  </a:lnTo>
                  <a:lnTo>
                    <a:pt x="269" y="331"/>
                  </a:lnTo>
                  <a:lnTo>
                    <a:pt x="292" y="381"/>
                  </a:lnTo>
                  <a:lnTo>
                    <a:pt x="319" y="427"/>
                  </a:lnTo>
                  <a:lnTo>
                    <a:pt x="349" y="466"/>
                  </a:lnTo>
                  <a:lnTo>
                    <a:pt x="382" y="503"/>
                  </a:lnTo>
                  <a:lnTo>
                    <a:pt x="420" y="537"/>
                  </a:lnTo>
                  <a:lnTo>
                    <a:pt x="460" y="571"/>
                  </a:lnTo>
                  <a:lnTo>
                    <a:pt x="502" y="603"/>
                  </a:lnTo>
                  <a:lnTo>
                    <a:pt x="544" y="635"/>
                  </a:lnTo>
                  <a:lnTo>
                    <a:pt x="587" y="668"/>
                  </a:lnTo>
                  <a:lnTo>
                    <a:pt x="628" y="700"/>
                  </a:lnTo>
                  <a:lnTo>
                    <a:pt x="667" y="734"/>
                  </a:lnTo>
                  <a:lnTo>
                    <a:pt x="703" y="771"/>
                  </a:lnTo>
                  <a:lnTo>
                    <a:pt x="736" y="808"/>
                  </a:lnTo>
                  <a:lnTo>
                    <a:pt x="763" y="848"/>
                  </a:lnTo>
                  <a:lnTo>
                    <a:pt x="786" y="893"/>
                  </a:lnTo>
                  <a:lnTo>
                    <a:pt x="800" y="937"/>
                  </a:lnTo>
                  <a:lnTo>
                    <a:pt x="809" y="986"/>
                  </a:lnTo>
                  <a:lnTo>
                    <a:pt x="813" y="1034"/>
                  </a:lnTo>
                  <a:lnTo>
                    <a:pt x="812" y="1085"/>
                  </a:lnTo>
                  <a:lnTo>
                    <a:pt x="808" y="1136"/>
                  </a:lnTo>
                  <a:lnTo>
                    <a:pt x="803" y="1189"/>
                  </a:lnTo>
                  <a:lnTo>
                    <a:pt x="796" y="1242"/>
                  </a:lnTo>
                  <a:lnTo>
                    <a:pt x="788" y="1295"/>
                  </a:lnTo>
                  <a:lnTo>
                    <a:pt x="782" y="1348"/>
                  </a:lnTo>
                  <a:lnTo>
                    <a:pt x="778" y="1401"/>
                  </a:lnTo>
                  <a:lnTo>
                    <a:pt x="775" y="1452"/>
                  </a:lnTo>
                  <a:lnTo>
                    <a:pt x="778" y="1502"/>
                  </a:lnTo>
                  <a:lnTo>
                    <a:pt x="784" y="1551"/>
                  </a:lnTo>
                  <a:lnTo>
                    <a:pt x="797" y="1602"/>
                  </a:lnTo>
                  <a:lnTo>
                    <a:pt x="817" y="1652"/>
                  </a:lnTo>
                  <a:lnTo>
                    <a:pt x="841" y="1702"/>
                  </a:lnTo>
                  <a:lnTo>
                    <a:pt x="868" y="1752"/>
                  </a:lnTo>
                  <a:lnTo>
                    <a:pt x="896" y="1801"/>
                  </a:lnTo>
                  <a:lnTo>
                    <a:pt x="926" y="1851"/>
                  </a:lnTo>
                  <a:lnTo>
                    <a:pt x="953" y="1901"/>
                  </a:lnTo>
                  <a:lnTo>
                    <a:pt x="980" y="1952"/>
                  </a:lnTo>
                  <a:lnTo>
                    <a:pt x="1003" y="2003"/>
                  </a:lnTo>
                  <a:lnTo>
                    <a:pt x="1021" y="2054"/>
                  </a:lnTo>
                  <a:lnTo>
                    <a:pt x="1031" y="2106"/>
                  </a:lnTo>
                  <a:lnTo>
                    <a:pt x="1037" y="2160"/>
                  </a:lnTo>
                  <a:lnTo>
                    <a:pt x="1031" y="2214"/>
                  </a:lnTo>
                  <a:lnTo>
                    <a:pt x="1021" y="2266"/>
                  </a:lnTo>
                  <a:lnTo>
                    <a:pt x="1003" y="2317"/>
                  </a:lnTo>
                  <a:lnTo>
                    <a:pt x="980" y="2368"/>
                  </a:lnTo>
                  <a:lnTo>
                    <a:pt x="953" y="2419"/>
                  </a:lnTo>
                  <a:lnTo>
                    <a:pt x="926" y="2469"/>
                  </a:lnTo>
                  <a:lnTo>
                    <a:pt x="896" y="2519"/>
                  </a:lnTo>
                  <a:lnTo>
                    <a:pt x="868" y="2568"/>
                  </a:lnTo>
                  <a:lnTo>
                    <a:pt x="841" y="2618"/>
                  </a:lnTo>
                  <a:lnTo>
                    <a:pt x="817" y="2668"/>
                  </a:lnTo>
                  <a:lnTo>
                    <a:pt x="797" y="2718"/>
                  </a:lnTo>
                  <a:lnTo>
                    <a:pt x="784" y="2769"/>
                  </a:lnTo>
                  <a:lnTo>
                    <a:pt x="778" y="2818"/>
                  </a:lnTo>
                  <a:lnTo>
                    <a:pt x="775" y="2868"/>
                  </a:lnTo>
                  <a:lnTo>
                    <a:pt x="778" y="2919"/>
                  </a:lnTo>
                  <a:lnTo>
                    <a:pt x="782" y="2972"/>
                  </a:lnTo>
                  <a:lnTo>
                    <a:pt x="788" y="3025"/>
                  </a:lnTo>
                  <a:lnTo>
                    <a:pt x="796" y="3078"/>
                  </a:lnTo>
                  <a:lnTo>
                    <a:pt x="803" y="3131"/>
                  </a:lnTo>
                  <a:lnTo>
                    <a:pt x="808" y="3184"/>
                  </a:lnTo>
                  <a:lnTo>
                    <a:pt x="812" y="3235"/>
                  </a:lnTo>
                  <a:lnTo>
                    <a:pt x="813" y="3286"/>
                  </a:lnTo>
                  <a:lnTo>
                    <a:pt x="809" y="3334"/>
                  </a:lnTo>
                  <a:lnTo>
                    <a:pt x="800" y="3383"/>
                  </a:lnTo>
                  <a:lnTo>
                    <a:pt x="786" y="3427"/>
                  </a:lnTo>
                  <a:lnTo>
                    <a:pt x="763" y="3472"/>
                  </a:lnTo>
                  <a:lnTo>
                    <a:pt x="736" y="3512"/>
                  </a:lnTo>
                  <a:lnTo>
                    <a:pt x="703" y="3549"/>
                  </a:lnTo>
                  <a:lnTo>
                    <a:pt x="667" y="3586"/>
                  </a:lnTo>
                  <a:lnTo>
                    <a:pt x="628" y="3620"/>
                  </a:lnTo>
                  <a:lnTo>
                    <a:pt x="587" y="3652"/>
                  </a:lnTo>
                  <a:lnTo>
                    <a:pt x="544" y="3685"/>
                  </a:lnTo>
                  <a:lnTo>
                    <a:pt x="502" y="3717"/>
                  </a:lnTo>
                  <a:lnTo>
                    <a:pt x="460" y="3749"/>
                  </a:lnTo>
                  <a:lnTo>
                    <a:pt x="420" y="3783"/>
                  </a:lnTo>
                  <a:lnTo>
                    <a:pt x="382" y="3817"/>
                  </a:lnTo>
                  <a:lnTo>
                    <a:pt x="349" y="3854"/>
                  </a:lnTo>
                  <a:lnTo>
                    <a:pt x="319" y="3893"/>
                  </a:lnTo>
                  <a:lnTo>
                    <a:pt x="292" y="3939"/>
                  </a:lnTo>
                  <a:lnTo>
                    <a:pt x="269" y="3989"/>
                  </a:lnTo>
                  <a:lnTo>
                    <a:pt x="251" y="4042"/>
                  </a:lnTo>
                  <a:lnTo>
                    <a:pt x="234" y="4097"/>
                  </a:lnTo>
                  <a:lnTo>
                    <a:pt x="220" y="4154"/>
                  </a:lnTo>
                  <a:lnTo>
                    <a:pt x="204" y="4210"/>
                  </a:lnTo>
                  <a:lnTo>
                    <a:pt x="188" y="4265"/>
                  </a:lnTo>
                  <a:lnTo>
                    <a:pt x="171" y="4320"/>
                  </a:lnTo>
                  <a:lnTo>
                    <a:pt x="0" y="4320"/>
                  </a:lnTo>
                  <a:lnTo>
                    <a:pt x="17" y="4278"/>
                  </a:lnTo>
                  <a:lnTo>
                    <a:pt x="33" y="4232"/>
                  </a:lnTo>
                  <a:lnTo>
                    <a:pt x="46" y="4183"/>
                  </a:lnTo>
                  <a:lnTo>
                    <a:pt x="60" y="4131"/>
                  </a:lnTo>
                  <a:lnTo>
                    <a:pt x="75" y="4075"/>
                  </a:lnTo>
                  <a:lnTo>
                    <a:pt x="90" y="4019"/>
                  </a:lnTo>
                  <a:lnTo>
                    <a:pt x="109" y="3964"/>
                  </a:lnTo>
                  <a:lnTo>
                    <a:pt x="129" y="3909"/>
                  </a:lnTo>
                  <a:lnTo>
                    <a:pt x="156" y="3855"/>
                  </a:lnTo>
                  <a:lnTo>
                    <a:pt x="186" y="3804"/>
                  </a:lnTo>
                  <a:lnTo>
                    <a:pt x="222" y="3756"/>
                  </a:lnTo>
                  <a:lnTo>
                    <a:pt x="261" y="3713"/>
                  </a:lnTo>
                  <a:lnTo>
                    <a:pt x="303" y="3672"/>
                  </a:lnTo>
                  <a:lnTo>
                    <a:pt x="348" y="3634"/>
                  </a:lnTo>
                  <a:lnTo>
                    <a:pt x="392" y="3599"/>
                  </a:lnTo>
                  <a:lnTo>
                    <a:pt x="438" y="3565"/>
                  </a:lnTo>
                  <a:lnTo>
                    <a:pt x="482" y="3531"/>
                  </a:lnTo>
                  <a:lnTo>
                    <a:pt x="523" y="3499"/>
                  </a:lnTo>
                  <a:lnTo>
                    <a:pt x="561" y="3466"/>
                  </a:lnTo>
                  <a:lnTo>
                    <a:pt x="594" y="3434"/>
                  </a:lnTo>
                  <a:lnTo>
                    <a:pt x="620" y="3400"/>
                  </a:lnTo>
                  <a:lnTo>
                    <a:pt x="638" y="3367"/>
                  </a:lnTo>
                  <a:lnTo>
                    <a:pt x="647" y="3336"/>
                  </a:lnTo>
                  <a:lnTo>
                    <a:pt x="652" y="3302"/>
                  </a:lnTo>
                  <a:lnTo>
                    <a:pt x="654" y="3265"/>
                  </a:lnTo>
                  <a:lnTo>
                    <a:pt x="651" y="3224"/>
                  </a:lnTo>
                  <a:lnTo>
                    <a:pt x="647" y="3181"/>
                  </a:lnTo>
                  <a:lnTo>
                    <a:pt x="642" y="3137"/>
                  </a:lnTo>
                  <a:lnTo>
                    <a:pt x="637" y="3091"/>
                  </a:lnTo>
                  <a:lnTo>
                    <a:pt x="626" y="3021"/>
                  </a:lnTo>
                  <a:lnTo>
                    <a:pt x="620" y="2952"/>
                  </a:lnTo>
                  <a:lnTo>
                    <a:pt x="616" y="2881"/>
                  </a:lnTo>
                  <a:lnTo>
                    <a:pt x="618" y="2809"/>
                  </a:lnTo>
                  <a:lnTo>
                    <a:pt x="628" y="2737"/>
                  </a:lnTo>
                  <a:lnTo>
                    <a:pt x="642" y="2681"/>
                  </a:lnTo>
                  <a:lnTo>
                    <a:pt x="661" y="2626"/>
                  </a:lnTo>
                  <a:lnTo>
                    <a:pt x="685" y="2574"/>
                  </a:lnTo>
                  <a:lnTo>
                    <a:pt x="711" y="2521"/>
                  </a:lnTo>
                  <a:lnTo>
                    <a:pt x="739" y="2472"/>
                  </a:lnTo>
                  <a:lnTo>
                    <a:pt x="767" y="2423"/>
                  </a:lnTo>
                  <a:lnTo>
                    <a:pt x="791" y="2381"/>
                  </a:lnTo>
                  <a:lnTo>
                    <a:pt x="813" y="2342"/>
                  </a:lnTo>
                  <a:lnTo>
                    <a:pt x="834" y="2303"/>
                  </a:lnTo>
                  <a:lnTo>
                    <a:pt x="851" y="2265"/>
                  </a:lnTo>
                  <a:lnTo>
                    <a:pt x="864" y="2228"/>
                  </a:lnTo>
                  <a:lnTo>
                    <a:pt x="873" y="2194"/>
                  </a:lnTo>
                  <a:lnTo>
                    <a:pt x="876" y="2160"/>
                  </a:lnTo>
                  <a:lnTo>
                    <a:pt x="873" y="2126"/>
                  </a:lnTo>
                  <a:lnTo>
                    <a:pt x="864" y="2092"/>
                  </a:lnTo>
                  <a:lnTo>
                    <a:pt x="851" y="2055"/>
                  </a:lnTo>
                  <a:lnTo>
                    <a:pt x="834" y="2017"/>
                  </a:lnTo>
                  <a:lnTo>
                    <a:pt x="813" y="1978"/>
                  </a:lnTo>
                  <a:lnTo>
                    <a:pt x="791" y="1939"/>
                  </a:lnTo>
                  <a:lnTo>
                    <a:pt x="767" y="1897"/>
                  </a:lnTo>
                  <a:lnTo>
                    <a:pt x="739" y="1848"/>
                  </a:lnTo>
                  <a:lnTo>
                    <a:pt x="711" y="1799"/>
                  </a:lnTo>
                  <a:lnTo>
                    <a:pt x="685" y="1746"/>
                  </a:lnTo>
                  <a:lnTo>
                    <a:pt x="661" y="1694"/>
                  </a:lnTo>
                  <a:lnTo>
                    <a:pt x="642" y="1639"/>
                  </a:lnTo>
                  <a:lnTo>
                    <a:pt x="628" y="1583"/>
                  </a:lnTo>
                  <a:lnTo>
                    <a:pt x="618" y="1511"/>
                  </a:lnTo>
                  <a:lnTo>
                    <a:pt x="616" y="1439"/>
                  </a:lnTo>
                  <a:lnTo>
                    <a:pt x="620" y="1368"/>
                  </a:lnTo>
                  <a:lnTo>
                    <a:pt x="626" y="1299"/>
                  </a:lnTo>
                  <a:lnTo>
                    <a:pt x="637" y="1229"/>
                  </a:lnTo>
                  <a:lnTo>
                    <a:pt x="642" y="1183"/>
                  </a:lnTo>
                  <a:lnTo>
                    <a:pt x="647" y="1139"/>
                  </a:lnTo>
                  <a:lnTo>
                    <a:pt x="651" y="1096"/>
                  </a:lnTo>
                  <a:lnTo>
                    <a:pt x="654" y="1055"/>
                  </a:lnTo>
                  <a:lnTo>
                    <a:pt x="652" y="1018"/>
                  </a:lnTo>
                  <a:lnTo>
                    <a:pt x="647" y="984"/>
                  </a:lnTo>
                  <a:lnTo>
                    <a:pt x="638" y="953"/>
                  </a:lnTo>
                  <a:lnTo>
                    <a:pt x="620" y="920"/>
                  </a:lnTo>
                  <a:lnTo>
                    <a:pt x="594" y="886"/>
                  </a:lnTo>
                  <a:lnTo>
                    <a:pt x="561" y="854"/>
                  </a:lnTo>
                  <a:lnTo>
                    <a:pt x="523" y="822"/>
                  </a:lnTo>
                  <a:lnTo>
                    <a:pt x="482" y="789"/>
                  </a:lnTo>
                  <a:lnTo>
                    <a:pt x="438" y="755"/>
                  </a:lnTo>
                  <a:lnTo>
                    <a:pt x="392" y="721"/>
                  </a:lnTo>
                  <a:lnTo>
                    <a:pt x="348" y="686"/>
                  </a:lnTo>
                  <a:lnTo>
                    <a:pt x="303" y="648"/>
                  </a:lnTo>
                  <a:lnTo>
                    <a:pt x="261" y="607"/>
                  </a:lnTo>
                  <a:lnTo>
                    <a:pt x="222" y="564"/>
                  </a:lnTo>
                  <a:lnTo>
                    <a:pt x="186" y="516"/>
                  </a:lnTo>
                  <a:lnTo>
                    <a:pt x="156" y="465"/>
                  </a:lnTo>
                  <a:lnTo>
                    <a:pt x="129" y="411"/>
                  </a:lnTo>
                  <a:lnTo>
                    <a:pt x="109" y="356"/>
                  </a:lnTo>
                  <a:lnTo>
                    <a:pt x="90" y="301"/>
                  </a:lnTo>
                  <a:lnTo>
                    <a:pt x="75" y="245"/>
                  </a:lnTo>
                  <a:lnTo>
                    <a:pt x="60" y="189"/>
                  </a:lnTo>
                  <a:lnTo>
                    <a:pt x="46" y="137"/>
                  </a:lnTo>
                  <a:lnTo>
                    <a:pt x="33" y="88"/>
                  </a:lnTo>
                  <a:lnTo>
                    <a:pt x="17" y="42"/>
                  </a:lnTo>
                  <a:lnTo>
                    <a:pt x="0" y="0"/>
                  </a:lnTo>
                  <a:lnTo>
                    <a:pt x="0" y="0"/>
                  </a:lnTo>
                  <a:close/>
                </a:path>
              </a:pathLst>
            </a:custGeom>
            <a:solidFill>
              <a:schemeClr val="accent1"/>
            </a:solidFill>
            <a:ln w="0">
              <a:noFill/>
              <a:prstDash val="solid"/>
              <a:round/>
              <a:headEnd/>
              <a:tailEnd/>
            </a:ln>
          </p:spPr>
        </p:sp>
      </p:gr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1257300" y="2286000"/>
            <a:ext cx="4800600" cy="3619500"/>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647796" y="2286000"/>
            <a:ext cx="4800600" cy="3619500"/>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9334D819-9F07-4261-B09B-9E467E5D9002}" type="datetimeFigureOut">
              <a:rPr lang="en-US" dirty="0"/>
              <a:t>6/11/2018</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71766878-3199-4EAB-94E7-2D6D11070E14}" type="slidenum">
              <a:rPr lang="en-US" dirty="0"/>
              <a:t>‹#›</a:t>
            </a:fld>
            <a:endParaRPr lang="en-US" dirty="0"/>
          </a:p>
        </p:txBody>
      </p:sp>
    </p:spTree>
  </p:cSld>
  <p:clrMapOvr>
    <a:masterClrMapping/>
  </p:clrMapOvr>
  <p:extLst mod="1">
    <p:ext uri="{DCECCB84-F9BA-43D5-87BE-67443E8EF086}">
      <p15:sldGuideLst xmlns:p15="http://schemas.microsoft.com/office/powerpoint/2012/main"/>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1252728" y="381000"/>
            <a:ext cx="10172700" cy="1493517"/>
          </a:xfrm>
        </p:spPr>
        <p:txBody>
          <a:bodyPr/>
          <a:lstStyle/>
          <a:p>
            <a:r>
              <a:rPr lang="en-US"/>
              <a:t>Click to edit Master title style</a:t>
            </a:r>
            <a:endParaRPr lang="en-US" dirty="0"/>
          </a:p>
        </p:txBody>
      </p:sp>
      <p:sp>
        <p:nvSpPr>
          <p:cNvPr id="3" name="Text Placeholder 2"/>
          <p:cNvSpPr>
            <a:spLocks noGrp="1"/>
          </p:cNvSpPr>
          <p:nvPr>
            <p:ph type="body" idx="1"/>
          </p:nvPr>
        </p:nvSpPr>
        <p:spPr>
          <a:xfrm>
            <a:off x="1251678" y="2199633"/>
            <a:ext cx="4800600" cy="632529"/>
          </a:xfrm>
        </p:spPr>
        <p:txBody>
          <a:bodyPr anchor="b">
            <a:noAutofit/>
          </a:bodyPr>
          <a:lstStyle>
            <a:lvl1pPr marL="0" indent="0">
              <a:lnSpc>
                <a:spcPct val="100000"/>
              </a:lnSpc>
              <a:buNone/>
              <a:defRPr sz="1900" b="1" cap="all" spc="200" baseline="0">
                <a:solidFill>
                  <a:schemeClr val="tx2"/>
                </a:solidFill>
              </a:defRPr>
            </a:lvl1pPr>
            <a:lvl2pPr marL="457200" indent="0">
              <a:buNone/>
              <a:defRPr sz="19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1257300" y="2909102"/>
            <a:ext cx="4800600" cy="299639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633864" y="2199633"/>
            <a:ext cx="4800600" cy="632529"/>
          </a:xfrm>
        </p:spPr>
        <p:txBody>
          <a:bodyPr anchor="b">
            <a:noAutofit/>
          </a:bodyPr>
          <a:lstStyle>
            <a:lvl1pPr marL="0" indent="0">
              <a:lnSpc>
                <a:spcPct val="100000"/>
              </a:lnSpc>
              <a:buNone/>
              <a:defRPr sz="1900" b="1" cap="all" spc="200" baseline="0">
                <a:solidFill>
                  <a:schemeClr val="tx2"/>
                </a:solidFill>
              </a:defRPr>
            </a:lvl1pPr>
            <a:lvl2pPr marL="457200" indent="0">
              <a:buNone/>
              <a:defRPr sz="19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633864" y="2909102"/>
            <a:ext cx="4800600" cy="299639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9334D819-9F07-4261-B09B-9E467E5D9002}" type="datetimeFigureOut">
              <a:rPr lang="en-US" dirty="0"/>
              <a:t>6/11/2018</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71766878-3199-4EAB-94E7-2D6D11070E14}" type="slidenum">
              <a:rPr lang="en-US" dirty="0"/>
              <a:t>‹#›</a:t>
            </a:fld>
            <a:endParaRPr lang="en-US" dirty="0"/>
          </a:p>
        </p:txBody>
      </p:sp>
    </p:spTree>
  </p:cSld>
  <p:clrMapOvr>
    <a:masterClrMapping/>
  </p:clrMapOvr>
  <p:extLst mod="1">
    <p:ext uri="{DCECCB84-F9BA-43D5-87BE-67443E8EF086}">
      <p15:sldGuideLst xmlns:p15="http://schemas.microsoft.com/office/powerpoint/2012/main"/>
    </p:ext>
  </p:extLs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9334D819-9F07-4261-B09B-9E467E5D9002}" type="datetimeFigureOut">
              <a:rPr lang="en-US" dirty="0"/>
              <a:t>6/11/2018</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71766878-3199-4EAB-94E7-2D6D11070E14}" type="slidenum">
              <a:rPr lang="en-US" dirty="0"/>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9334D819-9F07-4261-B09B-9E467E5D9002}" type="datetimeFigureOut">
              <a:rPr lang="en-US" dirty="0"/>
              <a:t>6/11/2018</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71766878-3199-4EAB-94E7-2D6D11070E14}" type="slidenum">
              <a:rPr lang="en-US" dirty="0"/>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17" name="Freeform 11" title="right scallop background shape"/>
          <p:cNvSpPr/>
          <p:nvPr/>
        </p:nvSpPr>
        <p:spPr bwMode="auto">
          <a:xfrm>
            <a:off x="7389812" y="0"/>
            <a:ext cx="4802188" cy="6858000"/>
          </a:xfrm>
          <a:custGeom>
            <a:avLst/>
            <a:gdLst/>
            <a:ahLst/>
            <a:cxnLst/>
            <a:rect l="0" t="0" r="r" b="b"/>
            <a:pathLst>
              <a:path w="3025" h="4320">
                <a:moveTo>
                  <a:pt x="0" y="0"/>
                </a:moveTo>
                <a:lnTo>
                  <a:pt x="3025" y="0"/>
                </a:lnTo>
                <a:lnTo>
                  <a:pt x="3025" y="4320"/>
                </a:lnTo>
                <a:lnTo>
                  <a:pt x="0" y="4320"/>
                </a:lnTo>
                <a:lnTo>
                  <a:pt x="3" y="4278"/>
                </a:lnTo>
                <a:lnTo>
                  <a:pt x="8" y="4243"/>
                </a:lnTo>
                <a:lnTo>
                  <a:pt x="14" y="4210"/>
                </a:lnTo>
                <a:lnTo>
                  <a:pt x="24" y="4183"/>
                </a:lnTo>
                <a:lnTo>
                  <a:pt x="34" y="4156"/>
                </a:lnTo>
                <a:lnTo>
                  <a:pt x="46" y="4133"/>
                </a:lnTo>
                <a:lnTo>
                  <a:pt x="58" y="4109"/>
                </a:lnTo>
                <a:lnTo>
                  <a:pt x="69" y="4087"/>
                </a:lnTo>
                <a:lnTo>
                  <a:pt x="80" y="4062"/>
                </a:lnTo>
                <a:lnTo>
                  <a:pt x="90" y="4036"/>
                </a:lnTo>
                <a:lnTo>
                  <a:pt x="99" y="4007"/>
                </a:lnTo>
                <a:lnTo>
                  <a:pt x="106" y="3976"/>
                </a:lnTo>
                <a:lnTo>
                  <a:pt x="111" y="3938"/>
                </a:lnTo>
                <a:lnTo>
                  <a:pt x="113" y="3895"/>
                </a:lnTo>
                <a:lnTo>
                  <a:pt x="111" y="3851"/>
                </a:lnTo>
                <a:lnTo>
                  <a:pt x="106" y="3815"/>
                </a:lnTo>
                <a:lnTo>
                  <a:pt x="99" y="3782"/>
                </a:lnTo>
                <a:lnTo>
                  <a:pt x="90" y="3752"/>
                </a:lnTo>
                <a:lnTo>
                  <a:pt x="80" y="3726"/>
                </a:lnTo>
                <a:lnTo>
                  <a:pt x="68" y="3702"/>
                </a:lnTo>
                <a:lnTo>
                  <a:pt x="56" y="3679"/>
                </a:lnTo>
                <a:lnTo>
                  <a:pt x="44" y="3655"/>
                </a:lnTo>
                <a:lnTo>
                  <a:pt x="33" y="3630"/>
                </a:lnTo>
                <a:lnTo>
                  <a:pt x="22" y="3604"/>
                </a:lnTo>
                <a:lnTo>
                  <a:pt x="13" y="3575"/>
                </a:lnTo>
                <a:lnTo>
                  <a:pt x="7" y="3542"/>
                </a:lnTo>
                <a:lnTo>
                  <a:pt x="1" y="3504"/>
                </a:lnTo>
                <a:lnTo>
                  <a:pt x="0" y="3461"/>
                </a:lnTo>
                <a:lnTo>
                  <a:pt x="1" y="3418"/>
                </a:lnTo>
                <a:lnTo>
                  <a:pt x="7" y="3380"/>
                </a:lnTo>
                <a:lnTo>
                  <a:pt x="13" y="3347"/>
                </a:lnTo>
                <a:lnTo>
                  <a:pt x="22" y="3319"/>
                </a:lnTo>
                <a:lnTo>
                  <a:pt x="33" y="3292"/>
                </a:lnTo>
                <a:lnTo>
                  <a:pt x="44" y="3267"/>
                </a:lnTo>
                <a:lnTo>
                  <a:pt x="56" y="3244"/>
                </a:lnTo>
                <a:lnTo>
                  <a:pt x="68" y="3222"/>
                </a:lnTo>
                <a:lnTo>
                  <a:pt x="80" y="3197"/>
                </a:lnTo>
                <a:lnTo>
                  <a:pt x="90" y="3171"/>
                </a:lnTo>
                <a:lnTo>
                  <a:pt x="99" y="3142"/>
                </a:lnTo>
                <a:lnTo>
                  <a:pt x="106" y="3109"/>
                </a:lnTo>
                <a:lnTo>
                  <a:pt x="111" y="3071"/>
                </a:lnTo>
                <a:lnTo>
                  <a:pt x="113" y="3028"/>
                </a:lnTo>
                <a:lnTo>
                  <a:pt x="111" y="2985"/>
                </a:lnTo>
                <a:lnTo>
                  <a:pt x="106" y="2947"/>
                </a:lnTo>
                <a:lnTo>
                  <a:pt x="99" y="2914"/>
                </a:lnTo>
                <a:lnTo>
                  <a:pt x="90" y="2885"/>
                </a:lnTo>
                <a:lnTo>
                  <a:pt x="80" y="2858"/>
                </a:lnTo>
                <a:lnTo>
                  <a:pt x="68" y="2834"/>
                </a:lnTo>
                <a:lnTo>
                  <a:pt x="44" y="2787"/>
                </a:lnTo>
                <a:lnTo>
                  <a:pt x="33" y="2763"/>
                </a:lnTo>
                <a:lnTo>
                  <a:pt x="22" y="2736"/>
                </a:lnTo>
                <a:lnTo>
                  <a:pt x="13" y="2707"/>
                </a:lnTo>
                <a:lnTo>
                  <a:pt x="7" y="2674"/>
                </a:lnTo>
                <a:lnTo>
                  <a:pt x="1" y="2637"/>
                </a:lnTo>
                <a:lnTo>
                  <a:pt x="0" y="2593"/>
                </a:lnTo>
                <a:lnTo>
                  <a:pt x="1" y="2550"/>
                </a:lnTo>
                <a:lnTo>
                  <a:pt x="7" y="2512"/>
                </a:lnTo>
                <a:lnTo>
                  <a:pt x="13" y="2479"/>
                </a:lnTo>
                <a:lnTo>
                  <a:pt x="22" y="2451"/>
                </a:lnTo>
                <a:lnTo>
                  <a:pt x="33" y="2424"/>
                </a:lnTo>
                <a:lnTo>
                  <a:pt x="44" y="2401"/>
                </a:lnTo>
                <a:lnTo>
                  <a:pt x="68" y="2354"/>
                </a:lnTo>
                <a:lnTo>
                  <a:pt x="80" y="2329"/>
                </a:lnTo>
                <a:lnTo>
                  <a:pt x="90" y="2303"/>
                </a:lnTo>
                <a:lnTo>
                  <a:pt x="99" y="2274"/>
                </a:lnTo>
                <a:lnTo>
                  <a:pt x="106" y="2241"/>
                </a:lnTo>
                <a:lnTo>
                  <a:pt x="111" y="2203"/>
                </a:lnTo>
                <a:lnTo>
                  <a:pt x="113" y="2159"/>
                </a:lnTo>
                <a:lnTo>
                  <a:pt x="111" y="2117"/>
                </a:lnTo>
                <a:lnTo>
                  <a:pt x="106" y="2079"/>
                </a:lnTo>
                <a:lnTo>
                  <a:pt x="99" y="2046"/>
                </a:lnTo>
                <a:lnTo>
                  <a:pt x="90" y="2017"/>
                </a:lnTo>
                <a:lnTo>
                  <a:pt x="80" y="1991"/>
                </a:lnTo>
                <a:lnTo>
                  <a:pt x="68" y="1966"/>
                </a:lnTo>
                <a:lnTo>
                  <a:pt x="56" y="1943"/>
                </a:lnTo>
                <a:lnTo>
                  <a:pt x="44" y="1919"/>
                </a:lnTo>
                <a:lnTo>
                  <a:pt x="33" y="1896"/>
                </a:lnTo>
                <a:lnTo>
                  <a:pt x="22" y="1869"/>
                </a:lnTo>
                <a:lnTo>
                  <a:pt x="13" y="1841"/>
                </a:lnTo>
                <a:lnTo>
                  <a:pt x="7" y="1807"/>
                </a:lnTo>
                <a:lnTo>
                  <a:pt x="1" y="1770"/>
                </a:lnTo>
                <a:lnTo>
                  <a:pt x="0" y="1727"/>
                </a:lnTo>
                <a:lnTo>
                  <a:pt x="1" y="1683"/>
                </a:lnTo>
                <a:lnTo>
                  <a:pt x="7" y="1646"/>
                </a:lnTo>
                <a:lnTo>
                  <a:pt x="13" y="1613"/>
                </a:lnTo>
                <a:lnTo>
                  <a:pt x="22" y="1583"/>
                </a:lnTo>
                <a:lnTo>
                  <a:pt x="33" y="1557"/>
                </a:lnTo>
                <a:lnTo>
                  <a:pt x="44" y="1533"/>
                </a:lnTo>
                <a:lnTo>
                  <a:pt x="56" y="1509"/>
                </a:lnTo>
                <a:lnTo>
                  <a:pt x="68" y="1486"/>
                </a:lnTo>
                <a:lnTo>
                  <a:pt x="80" y="1461"/>
                </a:lnTo>
                <a:lnTo>
                  <a:pt x="90" y="1435"/>
                </a:lnTo>
                <a:lnTo>
                  <a:pt x="99" y="1406"/>
                </a:lnTo>
                <a:lnTo>
                  <a:pt x="106" y="1373"/>
                </a:lnTo>
                <a:lnTo>
                  <a:pt x="111" y="1335"/>
                </a:lnTo>
                <a:lnTo>
                  <a:pt x="113" y="1292"/>
                </a:lnTo>
                <a:lnTo>
                  <a:pt x="111" y="1249"/>
                </a:lnTo>
                <a:lnTo>
                  <a:pt x="106" y="1211"/>
                </a:lnTo>
                <a:lnTo>
                  <a:pt x="99" y="1178"/>
                </a:lnTo>
                <a:lnTo>
                  <a:pt x="90" y="1149"/>
                </a:lnTo>
                <a:lnTo>
                  <a:pt x="80" y="1123"/>
                </a:lnTo>
                <a:lnTo>
                  <a:pt x="68" y="1098"/>
                </a:lnTo>
                <a:lnTo>
                  <a:pt x="56" y="1076"/>
                </a:lnTo>
                <a:lnTo>
                  <a:pt x="44" y="1053"/>
                </a:lnTo>
                <a:lnTo>
                  <a:pt x="33" y="1028"/>
                </a:lnTo>
                <a:lnTo>
                  <a:pt x="22" y="1001"/>
                </a:lnTo>
                <a:lnTo>
                  <a:pt x="13" y="973"/>
                </a:lnTo>
                <a:lnTo>
                  <a:pt x="7" y="940"/>
                </a:lnTo>
                <a:lnTo>
                  <a:pt x="1" y="902"/>
                </a:lnTo>
                <a:lnTo>
                  <a:pt x="0" y="859"/>
                </a:lnTo>
                <a:lnTo>
                  <a:pt x="1" y="816"/>
                </a:lnTo>
                <a:lnTo>
                  <a:pt x="7" y="778"/>
                </a:lnTo>
                <a:lnTo>
                  <a:pt x="13" y="745"/>
                </a:lnTo>
                <a:lnTo>
                  <a:pt x="22" y="716"/>
                </a:lnTo>
                <a:lnTo>
                  <a:pt x="33" y="690"/>
                </a:lnTo>
                <a:lnTo>
                  <a:pt x="44" y="665"/>
                </a:lnTo>
                <a:lnTo>
                  <a:pt x="56" y="641"/>
                </a:lnTo>
                <a:lnTo>
                  <a:pt x="68" y="618"/>
                </a:lnTo>
                <a:lnTo>
                  <a:pt x="80" y="594"/>
                </a:lnTo>
                <a:lnTo>
                  <a:pt x="90" y="568"/>
                </a:lnTo>
                <a:lnTo>
                  <a:pt x="99" y="538"/>
                </a:lnTo>
                <a:lnTo>
                  <a:pt x="106" y="505"/>
                </a:lnTo>
                <a:lnTo>
                  <a:pt x="111" y="469"/>
                </a:lnTo>
                <a:lnTo>
                  <a:pt x="113" y="424"/>
                </a:lnTo>
                <a:lnTo>
                  <a:pt x="111" y="382"/>
                </a:lnTo>
                <a:lnTo>
                  <a:pt x="106" y="344"/>
                </a:lnTo>
                <a:lnTo>
                  <a:pt x="99" y="313"/>
                </a:lnTo>
                <a:lnTo>
                  <a:pt x="90" y="284"/>
                </a:lnTo>
                <a:lnTo>
                  <a:pt x="80" y="258"/>
                </a:lnTo>
                <a:lnTo>
                  <a:pt x="69" y="233"/>
                </a:lnTo>
                <a:lnTo>
                  <a:pt x="58" y="211"/>
                </a:lnTo>
                <a:lnTo>
                  <a:pt x="46" y="187"/>
                </a:lnTo>
                <a:lnTo>
                  <a:pt x="34" y="164"/>
                </a:lnTo>
                <a:lnTo>
                  <a:pt x="24" y="137"/>
                </a:lnTo>
                <a:lnTo>
                  <a:pt x="14" y="110"/>
                </a:lnTo>
                <a:lnTo>
                  <a:pt x="8" y="77"/>
                </a:lnTo>
                <a:lnTo>
                  <a:pt x="3" y="42"/>
                </a:lnTo>
                <a:lnTo>
                  <a:pt x="0" y="0"/>
                </a:lnTo>
                <a:close/>
              </a:path>
            </a:pathLst>
          </a:custGeom>
          <a:solidFill>
            <a:schemeClr val="tx2"/>
          </a:solidFill>
          <a:ln w="0">
            <a:noFill/>
            <a:prstDash val="solid"/>
            <a:round/>
            <a:headEnd/>
            <a:tailEnd/>
          </a:ln>
        </p:spPr>
      </p:sp>
      <p:sp>
        <p:nvSpPr>
          <p:cNvPr id="2" name="Title 1"/>
          <p:cNvSpPr>
            <a:spLocks noGrp="1"/>
          </p:cNvSpPr>
          <p:nvPr>
            <p:ph type="title"/>
          </p:nvPr>
        </p:nvSpPr>
        <p:spPr>
          <a:xfrm>
            <a:off x="8337884" y="457199"/>
            <a:ext cx="3092115" cy="1196671"/>
          </a:xfrm>
        </p:spPr>
        <p:txBody>
          <a:bodyPr anchor="b">
            <a:normAutofit/>
          </a:bodyPr>
          <a:lstStyle>
            <a:lvl1pPr>
              <a:lnSpc>
                <a:spcPct val="100000"/>
              </a:lnSpc>
              <a:defRPr sz="1900" b="1" i="0" cap="all" spc="300" baseline="0">
                <a:solidFill>
                  <a:schemeClr val="accent1"/>
                </a:solidFill>
                <a:latin typeface="+mn-lt"/>
              </a:defRPr>
            </a:lvl1pPr>
          </a:lstStyle>
          <a:p>
            <a:r>
              <a:rPr lang="en-US"/>
              <a:t>Click to edit Master title style</a:t>
            </a:r>
            <a:endParaRPr lang="en-US" dirty="0"/>
          </a:p>
        </p:txBody>
      </p:sp>
      <p:sp>
        <p:nvSpPr>
          <p:cNvPr id="3" name="Content Placeholder 2"/>
          <p:cNvSpPr>
            <a:spLocks noGrp="1"/>
          </p:cNvSpPr>
          <p:nvPr>
            <p:ph idx="1"/>
          </p:nvPr>
        </p:nvSpPr>
        <p:spPr>
          <a:xfrm>
            <a:off x="765051" y="920377"/>
            <a:ext cx="6158418" cy="4985124"/>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8337885" y="1741336"/>
            <a:ext cx="3092115" cy="4164164"/>
          </a:xfrm>
        </p:spPr>
        <p:txBody>
          <a:bodyPr/>
          <a:lstStyle>
            <a:lvl1pPr marL="0" indent="0">
              <a:lnSpc>
                <a:spcPct val="120000"/>
              </a:lnSpc>
              <a:spcBef>
                <a:spcPts val="1200"/>
              </a:spcBef>
              <a:buNone/>
              <a:defRPr sz="1600" baseline="0">
                <a:solidFill>
                  <a:schemeClr val="bg2"/>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a:xfrm>
            <a:off x="765051" y="6375679"/>
            <a:ext cx="1233355" cy="348462"/>
          </a:xfrm>
        </p:spPr>
        <p:txBody>
          <a:bodyPr/>
          <a:lstStyle/>
          <a:p>
            <a:fld id="{9334D819-9F07-4261-B09B-9E467E5D9002}" type="datetimeFigureOut">
              <a:rPr lang="en-US" dirty="0"/>
              <a:t>6/11/2018</a:t>
            </a:fld>
            <a:endParaRPr lang="en-US" dirty="0"/>
          </a:p>
        </p:txBody>
      </p:sp>
      <p:sp>
        <p:nvSpPr>
          <p:cNvPr id="6" name="Footer Placeholder 5"/>
          <p:cNvSpPr>
            <a:spLocks noGrp="1"/>
          </p:cNvSpPr>
          <p:nvPr>
            <p:ph type="ftr" sz="quarter" idx="11"/>
          </p:nvPr>
        </p:nvSpPr>
        <p:spPr>
          <a:xfrm>
            <a:off x="2103620" y="6375679"/>
            <a:ext cx="3482179" cy="345796"/>
          </a:xfrm>
        </p:spPr>
        <p:txBody>
          <a:bodyPr/>
          <a:lstStyle/>
          <a:p>
            <a:endParaRPr lang="en-US" dirty="0"/>
          </a:p>
        </p:txBody>
      </p:sp>
      <p:sp>
        <p:nvSpPr>
          <p:cNvPr id="7" name="Slide Number Placeholder 6"/>
          <p:cNvSpPr>
            <a:spLocks noGrp="1"/>
          </p:cNvSpPr>
          <p:nvPr>
            <p:ph type="sldNum" sz="quarter" idx="12"/>
          </p:nvPr>
        </p:nvSpPr>
        <p:spPr>
          <a:xfrm>
            <a:off x="5691014" y="6375679"/>
            <a:ext cx="1232456" cy="345796"/>
          </a:xfrm>
        </p:spPr>
        <p:txBody>
          <a:bodyPr/>
          <a:lstStyle/>
          <a:p>
            <a:fld id="{71766878-3199-4EAB-94E7-2D6D11070E14}" type="slidenum">
              <a:rPr lang="en-US" dirty="0"/>
              <a:t>‹#›</a:t>
            </a:fld>
            <a:endParaRPr lang="en-US" dirty="0"/>
          </a:p>
        </p:txBody>
      </p:sp>
      <p:sp>
        <p:nvSpPr>
          <p:cNvPr id="8" name="Rectangle 7" title="left edge border"/>
          <p:cNvSpPr/>
          <p:nvPr/>
        </p:nvSpPr>
        <p:spPr>
          <a:xfrm>
            <a:off x="0" y="0"/>
            <a:ext cx="283464"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Tree>
  </p:cSld>
  <p:clrMapOvr>
    <a:masterClrMapping/>
  </p:clrMapOvr>
  <p:extLst mod="1">
    <p:ext uri="{DCECCB84-F9BA-43D5-87BE-67443E8EF086}">
      <p15:sldGuideLst xmlns:p15="http://schemas.microsoft.com/office/powerpoint/2012/main">
        <p15:guide id="1" orient="horz" pos="696">
          <p15:clr>
            <a:srgbClr val="FBAE40"/>
          </p15:clr>
        </p15:guide>
      </p15:sldGuideLst>
    </p:ext>
  </p:extLst>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3" name="Picture Placeholder 2"/>
          <p:cNvSpPr>
            <a:spLocks noGrp="1" noChangeAspect="1"/>
          </p:cNvSpPr>
          <p:nvPr>
            <p:ph type="pic" idx="1"/>
          </p:nvPr>
        </p:nvSpPr>
        <p:spPr>
          <a:xfrm>
            <a:off x="283464" y="0"/>
            <a:ext cx="7355585" cy="6857999"/>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11" name="Freeform 11" title="right scallop background shape"/>
          <p:cNvSpPr/>
          <p:nvPr/>
        </p:nvSpPr>
        <p:spPr bwMode="auto">
          <a:xfrm>
            <a:off x="7389812" y="0"/>
            <a:ext cx="4802188" cy="6858000"/>
          </a:xfrm>
          <a:custGeom>
            <a:avLst/>
            <a:gdLst/>
            <a:ahLst/>
            <a:cxnLst/>
            <a:rect l="0" t="0" r="r" b="b"/>
            <a:pathLst>
              <a:path w="3025" h="4320">
                <a:moveTo>
                  <a:pt x="0" y="0"/>
                </a:moveTo>
                <a:lnTo>
                  <a:pt x="3025" y="0"/>
                </a:lnTo>
                <a:lnTo>
                  <a:pt x="3025" y="4320"/>
                </a:lnTo>
                <a:lnTo>
                  <a:pt x="0" y="4320"/>
                </a:lnTo>
                <a:lnTo>
                  <a:pt x="3" y="4278"/>
                </a:lnTo>
                <a:lnTo>
                  <a:pt x="8" y="4243"/>
                </a:lnTo>
                <a:lnTo>
                  <a:pt x="14" y="4210"/>
                </a:lnTo>
                <a:lnTo>
                  <a:pt x="24" y="4183"/>
                </a:lnTo>
                <a:lnTo>
                  <a:pt x="34" y="4156"/>
                </a:lnTo>
                <a:lnTo>
                  <a:pt x="46" y="4133"/>
                </a:lnTo>
                <a:lnTo>
                  <a:pt x="58" y="4109"/>
                </a:lnTo>
                <a:lnTo>
                  <a:pt x="69" y="4087"/>
                </a:lnTo>
                <a:lnTo>
                  <a:pt x="80" y="4062"/>
                </a:lnTo>
                <a:lnTo>
                  <a:pt x="90" y="4036"/>
                </a:lnTo>
                <a:lnTo>
                  <a:pt x="99" y="4007"/>
                </a:lnTo>
                <a:lnTo>
                  <a:pt x="106" y="3976"/>
                </a:lnTo>
                <a:lnTo>
                  <a:pt x="111" y="3938"/>
                </a:lnTo>
                <a:lnTo>
                  <a:pt x="113" y="3895"/>
                </a:lnTo>
                <a:lnTo>
                  <a:pt x="111" y="3851"/>
                </a:lnTo>
                <a:lnTo>
                  <a:pt x="106" y="3815"/>
                </a:lnTo>
                <a:lnTo>
                  <a:pt x="99" y="3782"/>
                </a:lnTo>
                <a:lnTo>
                  <a:pt x="90" y="3752"/>
                </a:lnTo>
                <a:lnTo>
                  <a:pt x="80" y="3726"/>
                </a:lnTo>
                <a:lnTo>
                  <a:pt x="68" y="3702"/>
                </a:lnTo>
                <a:lnTo>
                  <a:pt x="56" y="3679"/>
                </a:lnTo>
                <a:lnTo>
                  <a:pt x="44" y="3655"/>
                </a:lnTo>
                <a:lnTo>
                  <a:pt x="33" y="3630"/>
                </a:lnTo>
                <a:lnTo>
                  <a:pt x="22" y="3604"/>
                </a:lnTo>
                <a:lnTo>
                  <a:pt x="13" y="3575"/>
                </a:lnTo>
                <a:lnTo>
                  <a:pt x="7" y="3542"/>
                </a:lnTo>
                <a:lnTo>
                  <a:pt x="1" y="3504"/>
                </a:lnTo>
                <a:lnTo>
                  <a:pt x="0" y="3461"/>
                </a:lnTo>
                <a:lnTo>
                  <a:pt x="1" y="3418"/>
                </a:lnTo>
                <a:lnTo>
                  <a:pt x="7" y="3380"/>
                </a:lnTo>
                <a:lnTo>
                  <a:pt x="13" y="3347"/>
                </a:lnTo>
                <a:lnTo>
                  <a:pt x="22" y="3319"/>
                </a:lnTo>
                <a:lnTo>
                  <a:pt x="33" y="3292"/>
                </a:lnTo>
                <a:lnTo>
                  <a:pt x="44" y="3267"/>
                </a:lnTo>
                <a:lnTo>
                  <a:pt x="56" y="3244"/>
                </a:lnTo>
                <a:lnTo>
                  <a:pt x="68" y="3222"/>
                </a:lnTo>
                <a:lnTo>
                  <a:pt x="80" y="3197"/>
                </a:lnTo>
                <a:lnTo>
                  <a:pt x="90" y="3171"/>
                </a:lnTo>
                <a:lnTo>
                  <a:pt x="99" y="3142"/>
                </a:lnTo>
                <a:lnTo>
                  <a:pt x="106" y="3109"/>
                </a:lnTo>
                <a:lnTo>
                  <a:pt x="111" y="3071"/>
                </a:lnTo>
                <a:lnTo>
                  <a:pt x="113" y="3028"/>
                </a:lnTo>
                <a:lnTo>
                  <a:pt x="111" y="2985"/>
                </a:lnTo>
                <a:lnTo>
                  <a:pt x="106" y="2947"/>
                </a:lnTo>
                <a:lnTo>
                  <a:pt x="99" y="2914"/>
                </a:lnTo>
                <a:lnTo>
                  <a:pt x="90" y="2885"/>
                </a:lnTo>
                <a:lnTo>
                  <a:pt x="80" y="2858"/>
                </a:lnTo>
                <a:lnTo>
                  <a:pt x="68" y="2834"/>
                </a:lnTo>
                <a:lnTo>
                  <a:pt x="44" y="2787"/>
                </a:lnTo>
                <a:lnTo>
                  <a:pt x="33" y="2763"/>
                </a:lnTo>
                <a:lnTo>
                  <a:pt x="22" y="2736"/>
                </a:lnTo>
                <a:lnTo>
                  <a:pt x="13" y="2707"/>
                </a:lnTo>
                <a:lnTo>
                  <a:pt x="7" y="2674"/>
                </a:lnTo>
                <a:lnTo>
                  <a:pt x="1" y="2637"/>
                </a:lnTo>
                <a:lnTo>
                  <a:pt x="0" y="2593"/>
                </a:lnTo>
                <a:lnTo>
                  <a:pt x="1" y="2550"/>
                </a:lnTo>
                <a:lnTo>
                  <a:pt x="7" y="2512"/>
                </a:lnTo>
                <a:lnTo>
                  <a:pt x="13" y="2479"/>
                </a:lnTo>
                <a:lnTo>
                  <a:pt x="22" y="2451"/>
                </a:lnTo>
                <a:lnTo>
                  <a:pt x="33" y="2424"/>
                </a:lnTo>
                <a:lnTo>
                  <a:pt x="44" y="2401"/>
                </a:lnTo>
                <a:lnTo>
                  <a:pt x="68" y="2354"/>
                </a:lnTo>
                <a:lnTo>
                  <a:pt x="80" y="2329"/>
                </a:lnTo>
                <a:lnTo>
                  <a:pt x="90" y="2303"/>
                </a:lnTo>
                <a:lnTo>
                  <a:pt x="99" y="2274"/>
                </a:lnTo>
                <a:lnTo>
                  <a:pt x="106" y="2241"/>
                </a:lnTo>
                <a:lnTo>
                  <a:pt x="111" y="2203"/>
                </a:lnTo>
                <a:lnTo>
                  <a:pt x="113" y="2159"/>
                </a:lnTo>
                <a:lnTo>
                  <a:pt x="111" y="2117"/>
                </a:lnTo>
                <a:lnTo>
                  <a:pt x="106" y="2079"/>
                </a:lnTo>
                <a:lnTo>
                  <a:pt x="99" y="2046"/>
                </a:lnTo>
                <a:lnTo>
                  <a:pt x="90" y="2017"/>
                </a:lnTo>
                <a:lnTo>
                  <a:pt x="80" y="1991"/>
                </a:lnTo>
                <a:lnTo>
                  <a:pt x="68" y="1966"/>
                </a:lnTo>
                <a:lnTo>
                  <a:pt x="56" y="1943"/>
                </a:lnTo>
                <a:lnTo>
                  <a:pt x="44" y="1919"/>
                </a:lnTo>
                <a:lnTo>
                  <a:pt x="33" y="1896"/>
                </a:lnTo>
                <a:lnTo>
                  <a:pt x="22" y="1869"/>
                </a:lnTo>
                <a:lnTo>
                  <a:pt x="13" y="1841"/>
                </a:lnTo>
                <a:lnTo>
                  <a:pt x="7" y="1807"/>
                </a:lnTo>
                <a:lnTo>
                  <a:pt x="1" y="1770"/>
                </a:lnTo>
                <a:lnTo>
                  <a:pt x="0" y="1727"/>
                </a:lnTo>
                <a:lnTo>
                  <a:pt x="1" y="1683"/>
                </a:lnTo>
                <a:lnTo>
                  <a:pt x="7" y="1646"/>
                </a:lnTo>
                <a:lnTo>
                  <a:pt x="13" y="1613"/>
                </a:lnTo>
                <a:lnTo>
                  <a:pt x="22" y="1583"/>
                </a:lnTo>
                <a:lnTo>
                  <a:pt x="33" y="1557"/>
                </a:lnTo>
                <a:lnTo>
                  <a:pt x="44" y="1533"/>
                </a:lnTo>
                <a:lnTo>
                  <a:pt x="56" y="1509"/>
                </a:lnTo>
                <a:lnTo>
                  <a:pt x="68" y="1486"/>
                </a:lnTo>
                <a:lnTo>
                  <a:pt x="80" y="1461"/>
                </a:lnTo>
                <a:lnTo>
                  <a:pt x="90" y="1435"/>
                </a:lnTo>
                <a:lnTo>
                  <a:pt x="99" y="1406"/>
                </a:lnTo>
                <a:lnTo>
                  <a:pt x="106" y="1373"/>
                </a:lnTo>
                <a:lnTo>
                  <a:pt x="111" y="1335"/>
                </a:lnTo>
                <a:lnTo>
                  <a:pt x="113" y="1292"/>
                </a:lnTo>
                <a:lnTo>
                  <a:pt x="111" y="1249"/>
                </a:lnTo>
                <a:lnTo>
                  <a:pt x="106" y="1211"/>
                </a:lnTo>
                <a:lnTo>
                  <a:pt x="99" y="1178"/>
                </a:lnTo>
                <a:lnTo>
                  <a:pt x="90" y="1149"/>
                </a:lnTo>
                <a:lnTo>
                  <a:pt x="80" y="1123"/>
                </a:lnTo>
                <a:lnTo>
                  <a:pt x="68" y="1098"/>
                </a:lnTo>
                <a:lnTo>
                  <a:pt x="56" y="1076"/>
                </a:lnTo>
                <a:lnTo>
                  <a:pt x="44" y="1053"/>
                </a:lnTo>
                <a:lnTo>
                  <a:pt x="33" y="1028"/>
                </a:lnTo>
                <a:lnTo>
                  <a:pt x="22" y="1001"/>
                </a:lnTo>
                <a:lnTo>
                  <a:pt x="13" y="973"/>
                </a:lnTo>
                <a:lnTo>
                  <a:pt x="7" y="940"/>
                </a:lnTo>
                <a:lnTo>
                  <a:pt x="1" y="902"/>
                </a:lnTo>
                <a:lnTo>
                  <a:pt x="0" y="859"/>
                </a:lnTo>
                <a:lnTo>
                  <a:pt x="1" y="816"/>
                </a:lnTo>
                <a:lnTo>
                  <a:pt x="7" y="778"/>
                </a:lnTo>
                <a:lnTo>
                  <a:pt x="13" y="745"/>
                </a:lnTo>
                <a:lnTo>
                  <a:pt x="22" y="716"/>
                </a:lnTo>
                <a:lnTo>
                  <a:pt x="33" y="690"/>
                </a:lnTo>
                <a:lnTo>
                  <a:pt x="44" y="665"/>
                </a:lnTo>
                <a:lnTo>
                  <a:pt x="56" y="641"/>
                </a:lnTo>
                <a:lnTo>
                  <a:pt x="68" y="618"/>
                </a:lnTo>
                <a:lnTo>
                  <a:pt x="80" y="594"/>
                </a:lnTo>
                <a:lnTo>
                  <a:pt x="90" y="568"/>
                </a:lnTo>
                <a:lnTo>
                  <a:pt x="99" y="538"/>
                </a:lnTo>
                <a:lnTo>
                  <a:pt x="106" y="505"/>
                </a:lnTo>
                <a:lnTo>
                  <a:pt x="111" y="469"/>
                </a:lnTo>
                <a:lnTo>
                  <a:pt x="113" y="424"/>
                </a:lnTo>
                <a:lnTo>
                  <a:pt x="111" y="382"/>
                </a:lnTo>
                <a:lnTo>
                  <a:pt x="106" y="344"/>
                </a:lnTo>
                <a:lnTo>
                  <a:pt x="99" y="313"/>
                </a:lnTo>
                <a:lnTo>
                  <a:pt x="90" y="284"/>
                </a:lnTo>
                <a:lnTo>
                  <a:pt x="80" y="258"/>
                </a:lnTo>
                <a:lnTo>
                  <a:pt x="69" y="233"/>
                </a:lnTo>
                <a:lnTo>
                  <a:pt x="58" y="211"/>
                </a:lnTo>
                <a:lnTo>
                  <a:pt x="46" y="187"/>
                </a:lnTo>
                <a:lnTo>
                  <a:pt x="34" y="164"/>
                </a:lnTo>
                <a:lnTo>
                  <a:pt x="24" y="137"/>
                </a:lnTo>
                <a:lnTo>
                  <a:pt x="14" y="110"/>
                </a:lnTo>
                <a:lnTo>
                  <a:pt x="8" y="77"/>
                </a:lnTo>
                <a:lnTo>
                  <a:pt x="3" y="42"/>
                </a:lnTo>
                <a:lnTo>
                  <a:pt x="0" y="0"/>
                </a:lnTo>
                <a:close/>
              </a:path>
            </a:pathLst>
          </a:custGeom>
          <a:solidFill>
            <a:schemeClr val="tx2"/>
          </a:solidFill>
          <a:ln w="0">
            <a:noFill/>
            <a:prstDash val="solid"/>
            <a:round/>
            <a:headEnd/>
            <a:tailEnd/>
          </a:ln>
        </p:spPr>
      </p:sp>
      <p:sp>
        <p:nvSpPr>
          <p:cNvPr id="12" name="Rectangle 11" title="left edge border"/>
          <p:cNvSpPr/>
          <p:nvPr/>
        </p:nvSpPr>
        <p:spPr>
          <a:xfrm>
            <a:off x="0" y="0"/>
            <a:ext cx="283464"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8337883" y="457200"/>
            <a:ext cx="3092117" cy="1196670"/>
          </a:xfrm>
        </p:spPr>
        <p:txBody>
          <a:bodyPr anchor="b">
            <a:normAutofit/>
          </a:bodyPr>
          <a:lstStyle>
            <a:lvl1pPr>
              <a:lnSpc>
                <a:spcPct val="100000"/>
              </a:lnSpc>
              <a:defRPr sz="1900" b="1" i="0" spc="300" baseline="0">
                <a:solidFill>
                  <a:schemeClr val="accent1"/>
                </a:solidFill>
                <a:latin typeface="+mn-lt"/>
              </a:defRPr>
            </a:lvl1pPr>
          </a:lstStyle>
          <a:p>
            <a:r>
              <a:rPr lang="en-US"/>
              <a:t>Click to edit Master title style</a:t>
            </a:r>
            <a:endParaRPr lang="en-US" dirty="0"/>
          </a:p>
        </p:txBody>
      </p:sp>
      <p:sp>
        <p:nvSpPr>
          <p:cNvPr id="4" name="Text Placeholder 3"/>
          <p:cNvSpPr>
            <a:spLocks noGrp="1"/>
          </p:cNvSpPr>
          <p:nvPr>
            <p:ph type="body" sz="half" idx="2"/>
          </p:nvPr>
        </p:nvSpPr>
        <p:spPr>
          <a:xfrm>
            <a:off x="8337883" y="1741336"/>
            <a:ext cx="3092117" cy="4164164"/>
          </a:xfrm>
        </p:spPr>
        <p:txBody>
          <a:bodyPr/>
          <a:lstStyle>
            <a:lvl1pPr marL="0" indent="0">
              <a:lnSpc>
                <a:spcPct val="120000"/>
              </a:lnSpc>
              <a:spcBef>
                <a:spcPts val="1200"/>
              </a:spcBef>
              <a:buNone/>
              <a:defRPr sz="1600" baseline="0">
                <a:solidFill>
                  <a:schemeClr val="bg2"/>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a:xfrm>
            <a:off x="765950" y="6375679"/>
            <a:ext cx="1232456" cy="348462"/>
          </a:xfrm>
        </p:spPr>
        <p:txBody>
          <a:bodyPr/>
          <a:lstStyle/>
          <a:p>
            <a:fld id="{9334D819-9F07-4261-B09B-9E467E5D9002}" type="datetimeFigureOut">
              <a:rPr lang="en-US" dirty="0"/>
              <a:t>6/11/2018</a:t>
            </a:fld>
            <a:endParaRPr lang="en-US" dirty="0"/>
          </a:p>
        </p:txBody>
      </p:sp>
      <p:sp>
        <p:nvSpPr>
          <p:cNvPr id="6" name="Footer Placeholder 5"/>
          <p:cNvSpPr>
            <a:spLocks noGrp="1"/>
          </p:cNvSpPr>
          <p:nvPr>
            <p:ph type="ftr" sz="quarter" idx="11"/>
          </p:nvPr>
        </p:nvSpPr>
        <p:spPr>
          <a:xfrm>
            <a:off x="2103621" y="6375679"/>
            <a:ext cx="3482178" cy="345796"/>
          </a:xfrm>
        </p:spPr>
        <p:txBody>
          <a:bodyPr/>
          <a:lstStyle/>
          <a:p>
            <a:endParaRPr lang="en-US" dirty="0"/>
          </a:p>
        </p:txBody>
      </p:sp>
      <p:sp>
        <p:nvSpPr>
          <p:cNvPr id="7" name="Slide Number Placeholder 6"/>
          <p:cNvSpPr>
            <a:spLocks noGrp="1"/>
          </p:cNvSpPr>
          <p:nvPr>
            <p:ph type="sldNum" sz="quarter" idx="12"/>
          </p:nvPr>
        </p:nvSpPr>
        <p:spPr>
          <a:xfrm>
            <a:off x="5687568" y="6375679"/>
            <a:ext cx="1234440" cy="345796"/>
          </a:xfrm>
        </p:spPr>
        <p:txBody>
          <a:bodyPr/>
          <a:lstStyle/>
          <a:p>
            <a:fld id="{71766878-3199-4EAB-94E7-2D6D11070E14}" type="slidenum">
              <a:rPr lang="en-US" dirty="0"/>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9334D819-9F07-4261-B09B-9E467E5D9002}" type="datetimeFigureOut">
              <a:rPr lang="en-US" dirty="0"/>
              <a:t>6/11/2018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71766878-3199-4EAB-94E7-2D6D11070E14}" type="slidenum">
              <a:rPr lang="en-US" dirty="0"/>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10066321" y="382386"/>
            <a:ext cx="1492132" cy="5600404"/>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1257300" y="382385"/>
            <a:ext cx="8392585" cy="560040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9334D819-9F07-4261-B09B-9E467E5D9002}" type="datetimeFigureOut">
              <a:rPr lang="en-US" dirty="0"/>
              <a:t>6/11/2018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71766878-3199-4EAB-94E7-2D6D11070E14}" type="slidenum">
              <a:rPr lang="en-US" dirty="0"/>
              <a:t>‹#›</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userDrawn="1">
  <p:cSld name="Title Slide 2">
    <p:bg>
      <p:bgPr>
        <a:blipFill dpi="0" rotWithShape="1">
          <a:blip r:embed="rId2">
            <a:lum/>
          </a:blip>
          <a:srcRect/>
          <a:stretch>
            <a:fillRect t="-2000" b="-2000"/>
          </a:stretch>
        </a:blipFill>
        <a:effectLst/>
      </p:bgPr>
    </p:bg>
    <p:spTree>
      <p:nvGrpSpPr>
        <p:cNvPr id="1" name=""/>
        <p:cNvGrpSpPr/>
        <p:nvPr/>
      </p:nvGrpSpPr>
      <p:grpSpPr>
        <a:xfrm>
          <a:off x="0" y="0"/>
          <a:ext cx="0" cy="0"/>
          <a:chOff x="0" y="0"/>
          <a:chExt cx="0" cy="0"/>
        </a:xfrm>
      </p:grpSpPr>
      <p:sp>
        <p:nvSpPr>
          <p:cNvPr id="4" name="Date Placeholder 3"/>
          <p:cNvSpPr>
            <a:spLocks noGrp="1"/>
          </p:cNvSpPr>
          <p:nvPr>
            <p:ph type="dt" sz="half" idx="10"/>
          </p:nvPr>
        </p:nvSpPr>
        <p:spPr>
          <a:xfrm>
            <a:off x="395288" y="6464923"/>
            <a:ext cx="785812" cy="153888"/>
          </a:xfrm>
          <a:prstGeom prst="rect">
            <a:avLst/>
          </a:prstGeom>
        </p:spPr>
        <p:txBody>
          <a:bodyPr/>
          <a:lstStyle>
            <a:lvl1pPr>
              <a:defRPr>
                <a:solidFill>
                  <a:schemeClr val="bg1"/>
                </a:solidFill>
              </a:defRPr>
            </a:lvl1pPr>
          </a:lstStyle>
          <a:p>
            <a:fld id="{B0980A45-E975-4B13-A7C4-4BB1E3BD50C0}" type="datetime1">
              <a:rPr lang="en-GB" smtClean="0"/>
              <a:t>11/06/2018</a:t>
            </a:fld>
            <a:endParaRPr lang="en-GB"/>
          </a:p>
        </p:txBody>
      </p:sp>
      <p:cxnSp>
        <p:nvCxnSpPr>
          <p:cNvPr id="9" name="Straight Connector 8"/>
          <p:cNvCxnSpPr/>
          <p:nvPr userDrawn="1"/>
        </p:nvCxnSpPr>
        <p:spPr>
          <a:xfrm>
            <a:off x="4800600" y="4457356"/>
            <a:ext cx="2590800" cy="0"/>
          </a:xfrm>
          <a:prstGeom prst="line">
            <a:avLst/>
          </a:prstGeom>
          <a:ln w="114300">
            <a:solidFill>
              <a:schemeClr val="bg1"/>
            </a:solidFill>
          </a:ln>
        </p:spPr>
        <p:style>
          <a:lnRef idx="1">
            <a:schemeClr val="accent1"/>
          </a:lnRef>
          <a:fillRef idx="0">
            <a:schemeClr val="accent1"/>
          </a:fillRef>
          <a:effectRef idx="0">
            <a:schemeClr val="accent1"/>
          </a:effectRef>
          <a:fontRef idx="minor">
            <a:schemeClr val="tx1"/>
          </a:fontRef>
        </p:style>
      </p:cxnSp>
      <p:sp>
        <p:nvSpPr>
          <p:cNvPr id="8" name="Parallelogram 7"/>
          <p:cNvSpPr/>
          <p:nvPr userDrawn="1"/>
        </p:nvSpPr>
        <p:spPr>
          <a:xfrm>
            <a:off x="-2264927" y="0"/>
            <a:ext cx="9220200" cy="6858000"/>
          </a:xfrm>
          <a:prstGeom prst="parallelogram">
            <a:avLst/>
          </a:prstGeom>
          <a:blipFill>
            <a:blip r:embed="rId3"/>
            <a:srcRect/>
            <a:stretch>
              <a:fillRect l="-11020" t="-6670" r="-21128" b="-14262"/>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08000" tIns="108000" rIns="108000" bIns="108000" numCol="1" spcCol="0" rtlCol="0" fromWordArt="0" anchor="t" anchorCtr="0" forceAA="0" compatLnSpc="1">
            <a:prstTxWarp prst="textNoShape">
              <a:avLst/>
            </a:prstTxWarp>
            <a:spAutoFit/>
          </a:bodyPr>
          <a:lstStyle/>
          <a:p>
            <a:pPr algn="l"/>
            <a:endParaRPr lang="en-GB" sz="2400" dirty="0" err="1"/>
          </a:p>
        </p:txBody>
      </p:sp>
      <p:sp>
        <p:nvSpPr>
          <p:cNvPr id="10" name="Oval 9"/>
          <p:cNvSpPr/>
          <p:nvPr userDrawn="1"/>
        </p:nvSpPr>
        <p:spPr>
          <a:xfrm>
            <a:off x="3892550" y="1225550"/>
            <a:ext cx="4406900" cy="4406900"/>
          </a:xfrm>
          <a:prstGeom prst="ellipse">
            <a:avLst/>
          </a:prstGeom>
          <a:blipFill>
            <a:blip r:embed="rId2"/>
            <a:srcRect/>
            <a:stretch>
              <a:fillRect l="-88616" t="-31554" r="-88328" b="-31493"/>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08000" tIns="108000" rIns="108000" bIns="108000" numCol="1" spcCol="0" rtlCol="0" fromWordArt="0" anchor="t" anchorCtr="0" forceAA="0" compatLnSpc="1">
            <a:prstTxWarp prst="textNoShape">
              <a:avLst/>
            </a:prstTxWarp>
            <a:spAutoFit/>
          </a:bodyPr>
          <a:lstStyle/>
          <a:p>
            <a:pPr algn="l"/>
            <a:endParaRPr lang="en-GB" sz="2400" dirty="0" err="1"/>
          </a:p>
        </p:txBody>
      </p:sp>
      <p:sp>
        <p:nvSpPr>
          <p:cNvPr id="7" name="Title 1"/>
          <p:cNvSpPr>
            <a:spLocks noGrp="1"/>
          </p:cNvSpPr>
          <p:nvPr>
            <p:ph type="ctrTitle" hasCustomPrompt="1"/>
          </p:nvPr>
        </p:nvSpPr>
        <p:spPr>
          <a:xfrm>
            <a:off x="4363498" y="2139652"/>
            <a:ext cx="7600948" cy="2000548"/>
          </a:xfrm>
          <a:prstGeom prst="rect">
            <a:avLst/>
          </a:prstGeom>
        </p:spPr>
        <p:txBody>
          <a:bodyPr anchor="ctr">
            <a:noAutofit/>
          </a:bodyPr>
          <a:lstStyle>
            <a:lvl1pPr algn="r">
              <a:lnSpc>
                <a:spcPct val="65000"/>
              </a:lnSpc>
              <a:defRPr sz="7200" b="1">
                <a:solidFill>
                  <a:schemeClr val="bg1"/>
                </a:solidFill>
              </a:defRPr>
            </a:lvl1pPr>
          </a:lstStyle>
          <a:p>
            <a:r>
              <a:rPr lang="en-US" dirty="0"/>
              <a:t>MASTER</a:t>
            </a:r>
            <a:br>
              <a:rPr lang="en-US" dirty="0"/>
            </a:br>
            <a:r>
              <a:rPr lang="en-US" dirty="0"/>
              <a:t>TITLE STYLE</a:t>
            </a:r>
            <a:endParaRPr lang="en-GB" dirty="0"/>
          </a:p>
        </p:txBody>
      </p:sp>
      <p:sp>
        <p:nvSpPr>
          <p:cNvPr id="11" name="Rectangle 10"/>
          <p:cNvSpPr/>
          <p:nvPr userDrawn="1"/>
        </p:nvSpPr>
        <p:spPr>
          <a:xfrm>
            <a:off x="8661400" y="4140200"/>
            <a:ext cx="3327400" cy="7620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08000" tIns="108000" rIns="108000" bIns="108000" numCol="1" spcCol="0" rtlCol="0" fromWordArt="0" anchor="t" anchorCtr="0" forceAA="0" compatLnSpc="1">
            <a:prstTxWarp prst="textNoShape">
              <a:avLst/>
            </a:prstTxWarp>
            <a:spAutoFit/>
          </a:bodyPr>
          <a:lstStyle/>
          <a:p>
            <a:pPr algn="l"/>
            <a:endParaRPr lang="en-GB" sz="2400" dirty="0" err="1"/>
          </a:p>
        </p:txBody>
      </p:sp>
      <p:grpSp>
        <p:nvGrpSpPr>
          <p:cNvPr id="42" name="Group 41"/>
          <p:cNvGrpSpPr/>
          <p:nvPr userDrawn="1"/>
        </p:nvGrpSpPr>
        <p:grpSpPr>
          <a:xfrm>
            <a:off x="8954072" y="5938834"/>
            <a:ext cx="1732978" cy="679977"/>
            <a:chOff x="8954072" y="5938834"/>
            <a:chExt cx="1732978" cy="679977"/>
          </a:xfrm>
        </p:grpSpPr>
        <p:pic>
          <p:nvPicPr>
            <p:cNvPr id="43" name="Picture 42"/>
            <p:cNvPicPr>
              <a:picLocks noChangeAspect="1"/>
            </p:cNvPicPr>
            <p:nvPr userDrawn="1"/>
          </p:nvPicPr>
          <p:blipFill rotWithShape="1">
            <a:blip r:embed="rId4">
              <a:extLst>
                <a:ext uri="{28A0092B-C50C-407E-A947-70E740481C1C}">
                  <a14:useLocalDpi xmlns:a14="http://schemas.microsoft.com/office/drawing/2010/main" val="0"/>
                </a:ext>
              </a:extLst>
            </a:blip>
            <a:srcRect r="35520"/>
            <a:stretch/>
          </p:blipFill>
          <p:spPr>
            <a:xfrm>
              <a:off x="9195760" y="5938834"/>
              <a:ext cx="1491290" cy="679977"/>
            </a:xfrm>
            <a:prstGeom prst="rect">
              <a:avLst/>
            </a:prstGeom>
          </p:spPr>
        </p:pic>
        <p:sp>
          <p:nvSpPr>
            <p:cNvPr id="44" name="Freeform 43"/>
            <p:cNvSpPr>
              <a:spLocks/>
            </p:cNvSpPr>
            <p:nvPr userDrawn="1"/>
          </p:nvSpPr>
          <p:spPr bwMode="black">
            <a:xfrm>
              <a:off x="8954072" y="6001430"/>
              <a:ext cx="225438" cy="404225"/>
            </a:xfrm>
            <a:custGeom>
              <a:avLst/>
              <a:gdLst>
                <a:gd name="T0" fmla="*/ 111 w 111"/>
                <a:gd name="T1" fmla="*/ 195 h 198"/>
                <a:gd name="T2" fmla="*/ 107 w 111"/>
                <a:gd name="T3" fmla="*/ 195 h 198"/>
                <a:gd name="T4" fmla="*/ 58 w 111"/>
                <a:gd name="T5" fmla="*/ 121 h 198"/>
                <a:gd name="T6" fmla="*/ 58 w 111"/>
                <a:gd name="T7" fmla="*/ 41 h 198"/>
                <a:gd name="T8" fmla="*/ 87 w 111"/>
                <a:gd name="T9" fmla="*/ 3 h 198"/>
                <a:gd name="T10" fmla="*/ 87 w 111"/>
                <a:gd name="T11" fmla="*/ 0 h 198"/>
                <a:gd name="T12" fmla="*/ 0 w 111"/>
                <a:gd name="T13" fmla="*/ 0 h 198"/>
                <a:gd name="T14" fmla="*/ 0 w 111"/>
                <a:gd name="T15" fmla="*/ 3 h 198"/>
                <a:gd name="T16" fmla="*/ 21 w 111"/>
                <a:gd name="T17" fmla="*/ 33 h 198"/>
                <a:gd name="T18" fmla="*/ 21 w 111"/>
                <a:gd name="T19" fmla="*/ 112 h 198"/>
                <a:gd name="T20" fmla="*/ 101 w 111"/>
                <a:gd name="T21" fmla="*/ 198 h 198"/>
                <a:gd name="T22" fmla="*/ 103 w 111"/>
                <a:gd name="T23" fmla="*/ 198 h 198"/>
                <a:gd name="T24" fmla="*/ 111 w 111"/>
                <a:gd name="T25" fmla="*/ 198 h 198"/>
                <a:gd name="T26" fmla="*/ 111 w 111"/>
                <a:gd name="T27" fmla="*/ 195 h 1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1" h="198">
                  <a:moveTo>
                    <a:pt x="111" y="195"/>
                  </a:moveTo>
                  <a:cubicBezTo>
                    <a:pt x="108" y="195"/>
                    <a:pt x="110" y="195"/>
                    <a:pt x="107" y="195"/>
                  </a:cubicBezTo>
                  <a:cubicBezTo>
                    <a:pt x="79" y="195"/>
                    <a:pt x="58" y="175"/>
                    <a:pt x="58" y="121"/>
                  </a:cubicBezTo>
                  <a:cubicBezTo>
                    <a:pt x="58" y="41"/>
                    <a:pt x="58" y="41"/>
                    <a:pt x="58" y="41"/>
                  </a:cubicBezTo>
                  <a:cubicBezTo>
                    <a:pt x="58" y="13"/>
                    <a:pt x="70" y="3"/>
                    <a:pt x="87" y="3"/>
                  </a:cubicBezTo>
                  <a:cubicBezTo>
                    <a:pt x="87" y="0"/>
                    <a:pt x="87" y="0"/>
                    <a:pt x="87" y="0"/>
                  </a:cubicBezTo>
                  <a:cubicBezTo>
                    <a:pt x="0" y="0"/>
                    <a:pt x="0" y="0"/>
                    <a:pt x="0" y="0"/>
                  </a:cubicBezTo>
                  <a:cubicBezTo>
                    <a:pt x="0" y="3"/>
                    <a:pt x="0" y="3"/>
                    <a:pt x="0" y="3"/>
                  </a:cubicBezTo>
                  <a:cubicBezTo>
                    <a:pt x="15" y="3"/>
                    <a:pt x="21" y="16"/>
                    <a:pt x="21" y="33"/>
                  </a:cubicBezTo>
                  <a:cubicBezTo>
                    <a:pt x="21" y="112"/>
                    <a:pt x="21" y="112"/>
                    <a:pt x="21" y="112"/>
                  </a:cubicBezTo>
                  <a:cubicBezTo>
                    <a:pt x="21" y="171"/>
                    <a:pt x="49" y="198"/>
                    <a:pt x="101" y="198"/>
                  </a:cubicBezTo>
                  <a:cubicBezTo>
                    <a:pt x="103" y="198"/>
                    <a:pt x="103" y="198"/>
                    <a:pt x="103" y="198"/>
                  </a:cubicBezTo>
                  <a:cubicBezTo>
                    <a:pt x="111" y="198"/>
                    <a:pt x="111" y="198"/>
                    <a:pt x="111" y="198"/>
                  </a:cubicBezTo>
                  <a:lnTo>
                    <a:pt x="111" y="195"/>
                  </a:lnTo>
                  <a:close/>
                </a:path>
              </a:pathLst>
            </a:custGeom>
            <a:solidFill>
              <a:schemeClr val="bg1"/>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5" name="Freeform 44"/>
            <p:cNvSpPr>
              <a:spLocks/>
            </p:cNvSpPr>
            <p:nvPr userDrawn="1"/>
          </p:nvSpPr>
          <p:spPr bwMode="black">
            <a:xfrm>
              <a:off x="9459856" y="6132228"/>
              <a:ext cx="156244" cy="155128"/>
            </a:xfrm>
            <a:custGeom>
              <a:avLst/>
              <a:gdLst>
                <a:gd name="T0" fmla="*/ 37 w 77"/>
                <a:gd name="T1" fmla="*/ 76 h 76"/>
                <a:gd name="T2" fmla="*/ 0 w 77"/>
                <a:gd name="T3" fmla="*/ 39 h 76"/>
                <a:gd name="T4" fmla="*/ 0 w 77"/>
                <a:gd name="T5" fmla="*/ 36 h 76"/>
                <a:gd name="T6" fmla="*/ 37 w 77"/>
                <a:gd name="T7" fmla="*/ 0 h 76"/>
                <a:gd name="T8" fmla="*/ 40 w 77"/>
                <a:gd name="T9" fmla="*/ 0 h 76"/>
                <a:gd name="T10" fmla="*/ 77 w 77"/>
                <a:gd name="T11" fmla="*/ 36 h 76"/>
                <a:gd name="T12" fmla="*/ 77 w 77"/>
                <a:gd name="T13" fmla="*/ 39 h 76"/>
                <a:gd name="T14" fmla="*/ 40 w 77"/>
                <a:gd name="T15" fmla="*/ 76 h 76"/>
                <a:gd name="T16" fmla="*/ 37 w 77"/>
                <a:gd name="T17" fmla="*/ 76 h 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7" h="76">
                  <a:moveTo>
                    <a:pt x="37" y="76"/>
                  </a:moveTo>
                  <a:cubicBezTo>
                    <a:pt x="37" y="46"/>
                    <a:pt x="30" y="39"/>
                    <a:pt x="0" y="39"/>
                  </a:cubicBezTo>
                  <a:cubicBezTo>
                    <a:pt x="0" y="36"/>
                    <a:pt x="0" y="36"/>
                    <a:pt x="0" y="36"/>
                  </a:cubicBezTo>
                  <a:cubicBezTo>
                    <a:pt x="30" y="36"/>
                    <a:pt x="37" y="29"/>
                    <a:pt x="37" y="0"/>
                  </a:cubicBezTo>
                  <a:cubicBezTo>
                    <a:pt x="40" y="0"/>
                    <a:pt x="40" y="0"/>
                    <a:pt x="40" y="0"/>
                  </a:cubicBezTo>
                  <a:cubicBezTo>
                    <a:pt x="40" y="29"/>
                    <a:pt x="47" y="36"/>
                    <a:pt x="77" y="36"/>
                  </a:cubicBezTo>
                  <a:cubicBezTo>
                    <a:pt x="77" y="39"/>
                    <a:pt x="77" y="39"/>
                    <a:pt x="77" y="39"/>
                  </a:cubicBezTo>
                  <a:cubicBezTo>
                    <a:pt x="47" y="39"/>
                    <a:pt x="40" y="46"/>
                    <a:pt x="40" y="76"/>
                  </a:cubicBezTo>
                  <a:cubicBezTo>
                    <a:pt x="37" y="76"/>
                    <a:pt x="37" y="76"/>
                    <a:pt x="37" y="76"/>
                  </a:cubicBezTo>
                  <a:close/>
                </a:path>
              </a:pathLst>
            </a:custGeom>
            <a:solidFill>
              <a:schemeClr val="accent1"/>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6" name="Freeform 45"/>
            <p:cNvSpPr>
              <a:spLocks/>
            </p:cNvSpPr>
            <p:nvPr userDrawn="1"/>
          </p:nvSpPr>
          <p:spPr bwMode="black">
            <a:xfrm>
              <a:off x="9207856" y="6001430"/>
              <a:ext cx="333245" cy="404225"/>
            </a:xfrm>
            <a:custGeom>
              <a:avLst/>
              <a:gdLst>
                <a:gd name="T0" fmla="*/ 0 w 164"/>
                <a:gd name="T1" fmla="*/ 195 h 198"/>
                <a:gd name="T2" fmla="*/ 39 w 164"/>
                <a:gd name="T3" fmla="*/ 151 h 198"/>
                <a:gd name="T4" fmla="*/ 39 w 164"/>
                <a:gd name="T5" fmla="*/ 151 h 198"/>
                <a:gd name="T6" fmla="*/ 39 w 164"/>
                <a:gd name="T7" fmla="*/ 38 h 198"/>
                <a:gd name="T8" fmla="*/ 10 w 164"/>
                <a:gd name="T9" fmla="*/ 3 h 198"/>
                <a:gd name="T10" fmla="*/ 10 w 164"/>
                <a:gd name="T11" fmla="*/ 0 h 198"/>
                <a:gd name="T12" fmla="*/ 164 w 164"/>
                <a:gd name="T13" fmla="*/ 0 h 198"/>
                <a:gd name="T14" fmla="*/ 164 w 164"/>
                <a:gd name="T15" fmla="*/ 41 h 198"/>
                <a:gd name="T16" fmla="*/ 161 w 164"/>
                <a:gd name="T17" fmla="*/ 41 h 198"/>
                <a:gd name="T18" fmla="*/ 116 w 164"/>
                <a:gd name="T19" fmla="*/ 7 h 198"/>
                <a:gd name="T20" fmla="*/ 108 w 164"/>
                <a:gd name="T21" fmla="*/ 7 h 198"/>
                <a:gd name="T22" fmla="*/ 73 w 164"/>
                <a:gd name="T23" fmla="*/ 43 h 198"/>
                <a:gd name="T24" fmla="*/ 73 w 164"/>
                <a:gd name="T25" fmla="*/ 67 h 198"/>
                <a:gd name="T26" fmla="*/ 111 w 164"/>
                <a:gd name="T27" fmla="*/ 100 h 198"/>
                <a:gd name="T28" fmla="*/ 111 w 164"/>
                <a:gd name="T29" fmla="*/ 103 h 198"/>
                <a:gd name="T30" fmla="*/ 73 w 164"/>
                <a:gd name="T31" fmla="*/ 138 h 198"/>
                <a:gd name="T32" fmla="*/ 73 w 164"/>
                <a:gd name="T33" fmla="*/ 148 h 198"/>
                <a:gd name="T34" fmla="*/ 111 w 164"/>
                <a:gd name="T35" fmla="*/ 190 h 198"/>
                <a:gd name="T36" fmla="*/ 161 w 164"/>
                <a:gd name="T37" fmla="*/ 158 h 198"/>
                <a:gd name="T38" fmla="*/ 164 w 164"/>
                <a:gd name="T39" fmla="*/ 158 h 198"/>
                <a:gd name="T40" fmla="*/ 164 w 164"/>
                <a:gd name="T41" fmla="*/ 198 h 198"/>
                <a:gd name="T42" fmla="*/ 0 w 164"/>
                <a:gd name="T43" fmla="*/ 198 h 198"/>
                <a:gd name="T44" fmla="*/ 0 w 164"/>
                <a:gd name="T45" fmla="*/ 195 h 1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164" h="198">
                  <a:moveTo>
                    <a:pt x="0" y="195"/>
                  </a:moveTo>
                  <a:cubicBezTo>
                    <a:pt x="27" y="195"/>
                    <a:pt x="39" y="176"/>
                    <a:pt x="39" y="151"/>
                  </a:cubicBezTo>
                  <a:cubicBezTo>
                    <a:pt x="39" y="120"/>
                    <a:pt x="39" y="151"/>
                    <a:pt x="39" y="151"/>
                  </a:cubicBezTo>
                  <a:cubicBezTo>
                    <a:pt x="39" y="38"/>
                    <a:pt x="39" y="38"/>
                    <a:pt x="39" y="38"/>
                  </a:cubicBezTo>
                  <a:cubicBezTo>
                    <a:pt x="39" y="12"/>
                    <a:pt x="26" y="3"/>
                    <a:pt x="10" y="3"/>
                  </a:cubicBezTo>
                  <a:cubicBezTo>
                    <a:pt x="10" y="0"/>
                    <a:pt x="10" y="0"/>
                    <a:pt x="10" y="0"/>
                  </a:cubicBezTo>
                  <a:cubicBezTo>
                    <a:pt x="164" y="0"/>
                    <a:pt x="164" y="0"/>
                    <a:pt x="164" y="0"/>
                  </a:cubicBezTo>
                  <a:cubicBezTo>
                    <a:pt x="164" y="41"/>
                    <a:pt x="164" y="41"/>
                    <a:pt x="164" y="41"/>
                  </a:cubicBezTo>
                  <a:cubicBezTo>
                    <a:pt x="161" y="41"/>
                    <a:pt x="161" y="41"/>
                    <a:pt x="161" y="41"/>
                  </a:cubicBezTo>
                  <a:cubicBezTo>
                    <a:pt x="156" y="17"/>
                    <a:pt x="147" y="7"/>
                    <a:pt x="116" y="7"/>
                  </a:cubicBezTo>
                  <a:cubicBezTo>
                    <a:pt x="108" y="7"/>
                    <a:pt x="108" y="7"/>
                    <a:pt x="108" y="7"/>
                  </a:cubicBezTo>
                  <a:cubicBezTo>
                    <a:pt x="79" y="7"/>
                    <a:pt x="73" y="17"/>
                    <a:pt x="73" y="43"/>
                  </a:cubicBezTo>
                  <a:cubicBezTo>
                    <a:pt x="73" y="67"/>
                    <a:pt x="73" y="67"/>
                    <a:pt x="73" y="67"/>
                  </a:cubicBezTo>
                  <a:cubicBezTo>
                    <a:pt x="73" y="99"/>
                    <a:pt x="86" y="100"/>
                    <a:pt x="111" y="100"/>
                  </a:cubicBezTo>
                  <a:cubicBezTo>
                    <a:pt x="111" y="103"/>
                    <a:pt x="111" y="103"/>
                    <a:pt x="111" y="103"/>
                  </a:cubicBezTo>
                  <a:cubicBezTo>
                    <a:pt x="86" y="103"/>
                    <a:pt x="73" y="106"/>
                    <a:pt x="73" y="138"/>
                  </a:cubicBezTo>
                  <a:cubicBezTo>
                    <a:pt x="73" y="148"/>
                    <a:pt x="73" y="148"/>
                    <a:pt x="73" y="148"/>
                  </a:cubicBezTo>
                  <a:cubicBezTo>
                    <a:pt x="73" y="187"/>
                    <a:pt x="78" y="190"/>
                    <a:pt x="111" y="190"/>
                  </a:cubicBezTo>
                  <a:cubicBezTo>
                    <a:pt x="131" y="190"/>
                    <a:pt x="155" y="185"/>
                    <a:pt x="161" y="158"/>
                  </a:cubicBezTo>
                  <a:cubicBezTo>
                    <a:pt x="164" y="158"/>
                    <a:pt x="164" y="158"/>
                    <a:pt x="164" y="158"/>
                  </a:cubicBezTo>
                  <a:cubicBezTo>
                    <a:pt x="164" y="198"/>
                    <a:pt x="164" y="198"/>
                    <a:pt x="164" y="198"/>
                  </a:cubicBezTo>
                  <a:cubicBezTo>
                    <a:pt x="0" y="198"/>
                    <a:pt x="0" y="198"/>
                    <a:pt x="0" y="198"/>
                  </a:cubicBezTo>
                  <a:lnTo>
                    <a:pt x="0" y="195"/>
                  </a:lnTo>
                  <a:close/>
                </a:path>
              </a:pathLst>
            </a:custGeom>
            <a:solidFill>
              <a:schemeClr val="bg1"/>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7" name="Freeform 8"/>
            <p:cNvSpPr>
              <a:spLocks/>
            </p:cNvSpPr>
            <p:nvPr userDrawn="1"/>
          </p:nvSpPr>
          <p:spPr bwMode="black">
            <a:xfrm>
              <a:off x="9612081" y="5993395"/>
              <a:ext cx="253784" cy="412260"/>
            </a:xfrm>
            <a:custGeom>
              <a:avLst/>
              <a:gdLst>
                <a:gd name="T0" fmla="*/ 20 w 125"/>
                <a:gd name="T1" fmla="*/ 199 h 202"/>
                <a:gd name="T2" fmla="*/ 41 w 125"/>
                <a:gd name="T3" fmla="*/ 154 h 202"/>
                <a:gd name="T4" fmla="*/ 0 w 125"/>
                <a:gd name="T5" fmla="*/ 51 h 202"/>
                <a:gd name="T6" fmla="*/ 12 w 125"/>
                <a:gd name="T7" fmla="*/ 0 h 202"/>
                <a:gd name="T8" fmla="*/ 14 w 125"/>
                <a:gd name="T9" fmla="*/ 0 h 202"/>
                <a:gd name="T10" fmla="*/ 85 w 125"/>
                <a:gd name="T11" fmla="*/ 162 h 202"/>
                <a:gd name="T12" fmla="*/ 125 w 125"/>
                <a:gd name="T13" fmla="*/ 199 h 202"/>
                <a:gd name="T14" fmla="*/ 125 w 125"/>
                <a:gd name="T15" fmla="*/ 202 h 202"/>
                <a:gd name="T16" fmla="*/ 20 w 125"/>
                <a:gd name="T17" fmla="*/ 202 h 202"/>
                <a:gd name="T18" fmla="*/ 20 w 125"/>
                <a:gd name="T19" fmla="*/ 199 h 2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25" h="202">
                  <a:moveTo>
                    <a:pt x="20" y="199"/>
                  </a:moveTo>
                  <a:cubicBezTo>
                    <a:pt x="47" y="199"/>
                    <a:pt x="54" y="181"/>
                    <a:pt x="41" y="154"/>
                  </a:cubicBezTo>
                  <a:cubicBezTo>
                    <a:pt x="0" y="51"/>
                    <a:pt x="0" y="51"/>
                    <a:pt x="0" y="51"/>
                  </a:cubicBezTo>
                  <a:cubicBezTo>
                    <a:pt x="12" y="0"/>
                    <a:pt x="12" y="0"/>
                    <a:pt x="12" y="0"/>
                  </a:cubicBezTo>
                  <a:cubicBezTo>
                    <a:pt x="14" y="0"/>
                    <a:pt x="14" y="0"/>
                    <a:pt x="14" y="0"/>
                  </a:cubicBezTo>
                  <a:cubicBezTo>
                    <a:pt x="14" y="0"/>
                    <a:pt x="71" y="135"/>
                    <a:pt x="85" y="162"/>
                  </a:cubicBezTo>
                  <a:cubicBezTo>
                    <a:pt x="100" y="191"/>
                    <a:pt x="113" y="199"/>
                    <a:pt x="125" y="199"/>
                  </a:cubicBezTo>
                  <a:cubicBezTo>
                    <a:pt x="125" y="202"/>
                    <a:pt x="125" y="202"/>
                    <a:pt x="125" y="202"/>
                  </a:cubicBezTo>
                  <a:cubicBezTo>
                    <a:pt x="20" y="202"/>
                    <a:pt x="20" y="202"/>
                    <a:pt x="20" y="202"/>
                  </a:cubicBezTo>
                  <a:lnTo>
                    <a:pt x="20" y="199"/>
                  </a:lnTo>
                  <a:close/>
                </a:path>
              </a:pathLst>
            </a:custGeom>
            <a:solidFill>
              <a:schemeClr val="bg1"/>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8" name="Freeform 9"/>
            <p:cNvSpPr>
              <a:spLocks/>
            </p:cNvSpPr>
            <p:nvPr userDrawn="1"/>
          </p:nvSpPr>
          <p:spPr bwMode="black">
            <a:xfrm>
              <a:off x="8994695" y="6458778"/>
              <a:ext cx="46650" cy="63167"/>
            </a:xfrm>
            <a:custGeom>
              <a:avLst/>
              <a:gdLst>
                <a:gd name="T0" fmla="*/ 12 w 23"/>
                <a:gd name="T1" fmla="*/ 31 h 31"/>
                <a:gd name="T2" fmla="*/ 0 w 23"/>
                <a:gd name="T3" fmla="*/ 18 h 31"/>
                <a:gd name="T4" fmla="*/ 0 w 23"/>
                <a:gd name="T5" fmla="*/ 0 h 31"/>
                <a:gd name="T6" fmla="*/ 5 w 23"/>
                <a:gd name="T7" fmla="*/ 0 h 31"/>
                <a:gd name="T8" fmla="*/ 5 w 23"/>
                <a:gd name="T9" fmla="*/ 17 h 31"/>
                <a:gd name="T10" fmla="*/ 12 w 23"/>
                <a:gd name="T11" fmla="*/ 27 h 31"/>
                <a:gd name="T12" fmla="*/ 19 w 23"/>
                <a:gd name="T13" fmla="*/ 18 h 31"/>
                <a:gd name="T14" fmla="*/ 19 w 23"/>
                <a:gd name="T15" fmla="*/ 0 h 31"/>
                <a:gd name="T16" fmla="*/ 23 w 23"/>
                <a:gd name="T17" fmla="*/ 0 h 31"/>
                <a:gd name="T18" fmla="*/ 23 w 23"/>
                <a:gd name="T19" fmla="*/ 17 h 31"/>
                <a:gd name="T20" fmla="*/ 12 w 23"/>
                <a:gd name="T21" fmla="*/ 31 h 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3" h="31">
                  <a:moveTo>
                    <a:pt x="12" y="31"/>
                  </a:moveTo>
                  <a:cubicBezTo>
                    <a:pt x="5" y="31"/>
                    <a:pt x="0" y="26"/>
                    <a:pt x="0" y="18"/>
                  </a:cubicBezTo>
                  <a:cubicBezTo>
                    <a:pt x="0" y="0"/>
                    <a:pt x="0" y="0"/>
                    <a:pt x="0" y="0"/>
                  </a:cubicBezTo>
                  <a:cubicBezTo>
                    <a:pt x="5" y="0"/>
                    <a:pt x="5" y="0"/>
                    <a:pt x="5" y="0"/>
                  </a:cubicBezTo>
                  <a:cubicBezTo>
                    <a:pt x="5" y="17"/>
                    <a:pt x="5" y="17"/>
                    <a:pt x="5" y="17"/>
                  </a:cubicBezTo>
                  <a:cubicBezTo>
                    <a:pt x="5" y="24"/>
                    <a:pt x="8" y="27"/>
                    <a:pt x="12" y="27"/>
                  </a:cubicBezTo>
                  <a:cubicBezTo>
                    <a:pt x="16" y="27"/>
                    <a:pt x="19" y="24"/>
                    <a:pt x="19" y="18"/>
                  </a:cubicBezTo>
                  <a:cubicBezTo>
                    <a:pt x="19" y="0"/>
                    <a:pt x="19" y="0"/>
                    <a:pt x="19" y="0"/>
                  </a:cubicBezTo>
                  <a:cubicBezTo>
                    <a:pt x="23" y="0"/>
                    <a:pt x="23" y="0"/>
                    <a:pt x="23" y="0"/>
                  </a:cubicBezTo>
                  <a:cubicBezTo>
                    <a:pt x="23" y="17"/>
                    <a:pt x="23" y="17"/>
                    <a:pt x="23" y="17"/>
                  </a:cubicBezTo>
                  <a:cubicBezTo>
                    <a:pt x="23" y="26"/>
                    <a:pt x="19" y="31"/>
                    <a:pt x="12" y="31"/>
                  </a:cubicBezTo>
                </a:path>
              </a:pathLst>
            </a:custGeom>
            <a:solidFill>
              <a:schemeClr val="bg1"/>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9" name="Freeform 10"/>
            <p:cNvSpPr>
              <a:spLocks/>
            </p:cNvSpPr>
            <p:nvPr userDrawn="1"/>
          </p:nvSpPr>
          <p:spPr bwMode="black">
            <a:xfrm>
              <a:off x="9051612" y="6473063"/>
              <a:ext cx="36606" cy="48882"/>
            </a:xfrm>
            <a:custGeom>
              <a:avLst/>
              <a:gdLst>
                <a:gd name="T0" fmla="*/ 18 w 18"/>
                <a:gd name="T1" fmla="*/ 24 h 24"/>
                <a:gd name="T2" fmla="*/ 14 w 18"/>
                <a:gd name="T3" fmla="*/ 24 h 24"/>
                <a:gd name="T4" fmla="*/ 14 w 18"/>
                <a:gd name="T5" fmla="*/ 10 h 24"/>
                <a:gd name="T6" fmla="*/ 9 w 18"/>
                <a:gd name="T7" fmla="*/ 4 h 24"/>
                <a:gd name="T8" fmla="*/ 4 w 18"/>
                <a:gd name="T9" fmla="*/ 10 h 24"/>
                <a:gd name="T10" fmla="*/ 4 w 18"/>
                <a:gd name="T11" fmla="*/ 24 h 24"/>
                <a:gd name="T12" fmla="*/ 0 w 18"/>
                <a:gd name="T13" fmla="*/ 24 h 24"/>
                <a:gd name="T14" fmla="*/ 0 w 18"/>
                <a:gd name="T15" fmla="*/ 0 h 24"/>
                <a:gd name="T16" fmla="*/ 4 w 18"/>
                <a:gd name="T17" fmla="*/ 0 h 24"/>
                <a:gd name="T18" fmla="*/ 4 w 18"/>
                <a:gd name="T19" fmla="*/ 4 h 24"/>
                <a:gd name="T20" fmla="*/ 10 w 18"/>
                <a:gd name="T21" fmla="*/ 0 h 24"/>
                <a:gd name="T22" fmla="*/ 18 w 18"/>
                <a:gd name="T23" fmla="*/ 9 h 24"/>
                <a:gd name="T24" fmla="*/ 18 w 18"/>
                <a:gd name="T25" fmla="*/ 24 h 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8" h="24">
                  <a:moveTo>
                    <a:pt x="18" y="24"/>
                  </a:moveTo>
                  <a:cubicBezTo>
                    <a:pt x="14" y="24"/>
                    <a:pt x="14" y="24"/>
                    <a:pt x="14" y="24"/>
                  </a:cubicBezTo>
                  <a:cubicBezTo>
                    <a:pt x="14" y="10"/>
                    <a:pt x="14" y="10"/>
                    <a:pt x="14" y="10"/>
                  </a:cubicBezTo>
                  <a:cubicBezTo>
                    <a:pt x="14" y="6"/>
                    <a:pt x="12" y="4"/>
                    <a:pt x="9" y="4"/>
                  </a:cubicBezTo>
                  <a:cubicBezTo>
                    <a:pt x="6" y="4"/>
                    <a:pt x="4" y="7"/>
                    <a:pt x="4" y="10"/>
                  </a:cubicBezTo>
                  <a:cubicBezTo>
                    <a:pt x="4" y="24"/>
                    <a:pt x="4" y="24"/>
                    <a:pt x="4" y="24"/>
                  </a:cubicBezTo>
                  <a:cubicBezTo>
                    <a:pt x="0" y="24"/>
                    <a:pt x="0" y="24"/>
                    <a:pt x="0" y="24"/>
                  </a:cubicBezTo>
                  <a:cubicBezTo>
                    <a:pt x="0" y="0"/>
                    <a:pt x="0" y="0"/>
                    <a:pt x="0" y="0"/>
                  </a:cubicBezTo>
                  <a:cubicBezTo>
                    <a:pt x="4" y="0"/>
                    <a:pt x="4" y="0"/>
                    <a:pt x="4" y="0"/>
                  </a:cubicBezTo>
                  <a:cubicBezTo>
                    <a:pt x="4" y="4"/>
                    <a:pt x="4" y="4"/>
                    <a:pt x="4" y="4"/>
                  </a:cubicBezTo>
                  <a:cubicBezTo>
                    <a:pt x="5" y="1"/>
                    <a:pt x="7" y="0"/>
                    <a:pt x="10" y="0"/>
                  </a:cubicBezTo>
                  <a:cubicBezTo>
                    <a:pt x="15" y="0"/>
                    <a:pt x="18" y="4"/>
                    <a:pt x="18" y="9"/>
                  </a:cubicBezTo>
                  <a:lnTo>
                    <a:pt x="18" y="24"/>
                  </a:lnTo>
                  <a:close/>
                </a:path>
              </a:pathLst>
            </a:custGeom>
            <a:solidFill>
              <a:schemeClr val="bg1"/>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50" name="Freeform 11"/>
            <p:cNvSpPr>
              <a:spLocks noEditPoints="1"/>
            </p:cNvSpPr>
            <p:nvPr userDrawn="1"/>
          </p:nvSpPr>
          <p:spPr bwMode="black">
            <a:xfrm>
              <a:off x="9098263" y="6458778"/>
              <a:ext cx="10267" cy="63167"/>
            </a:xfrm>
            <a:custGeom>
              <a:avLst/>
              <a:gdLst>
                <a:gd name="T0" fmla="*/ 46 w 46"/>
                <a:gd name="T1" fmla="*/ 45 h 283"/>
                <a:gd name="T2" fmla="*/ 0 w 46"/>
                <a:gd name="T3" fmla="*/ 45 h 283"/>
                <a:gd name="T4" fmla="*/ 0 w 46"/>
                <a:gd name="T5" fmla="*/ 0 h 283"/>
                <a:gd name="T6" fmla="*/ 46 w 46"/>
                <a:gd name="T7" fmla="*/ 0 h 283"/>
                <a:gd name="T8" fmla="*/ 46 w 46"/>
                <a:gd name="T9" fmla="*/ 45 h 283"/>
                <a:gd name="T10" fmla="*/ 46 w 46"/>
                <a:gd name="T11" fmla="*/ 283 h 283"/>
                <a:gd name="T12" fmla="*/ 0 w 46"/>
                <a:gd name="T13" fmla="*/ 283 h 283"/>
                <a:gd name="T14" fmla="*/ 0 w 46"/>
                <a:gd name="T15" fmla="*/ 64 h 283"/>
                <a:gd name="T16" fmla="*/ 46 w 46"/>
                <a:gd name="T17" fmla="*/ 64 h 283"/>
                <a:gd name="T18" fmla="*/ 46 w 46"/>
                <a:gd name="T19" fmla="*/ 283 h 2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6" h="283">
                  <a:moveTo>
                    <a:pt x="46" y="45"/>
                  </a:moveTo>
                  <a:lnTo>
                    <a:pt x="0" y="45"/>
                  </a:lnTo>
                  <a:lnTo>
                    <a:pt x="0" y="0"/>
                  </a:lnTo>
                  <a:lnTo>
                    <a:pt x="46" y="0"/>
                  </a:lnTo>
                  <a:lnTo>
                    <a:pt x="46" y="45"/>
                  </a:lnTo>
                  <a:close/>
                  <a:moveTo>
                    <a:pt x="46" y="283"/>
                  </a:moveTo>
                  <a:lnTo>
                    <a:pt x="0" y="283"/>
                  </a:lnTo>
                  <a:lnTo>
                    <a:pt x="0" y="64"/>
                  </a:lnTo>
                  <a:lnTo>
                    <a:pt x="46" y="64"/>
                  </a:lnTo>
                  <a:lnTo>
                    <a:pt x="46" y="283"/>
                  </a:lnTo>
                  <a:close/>
                </a:path>
              </a:pathLst>
            </a:custGeom>
            <a:solidFill>
              <a:schemeClr val="bg1"/>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51" name="Freeform 12"/>
            <p:cNvSpPr>
              <a:spLocks/>
            </p:cNvSpPr>
            <p:nvPr userDrawn="1"/>
          </p:nvSpPr>
          <p:spPr bwMode="black">
            <a:xfrm>
              <a:off x="9114556" y="6473063"/>
              <a:ext cx="40623" cy="48882"/>
            </a:xfrm>
            <a:custGeom>
              <a:avLst/>
              <a:gdLst>
                <a:gd name="T0" fmla="*/ 109 w 182"/>
                <a:gd name="T1" fmla="*/ 219 h 219"/>
                <a:gd name="T2" fmla="*/ 73 w 182"/>
                <a:gd name="T3" fmla="*/ 219 h 219"/>
                <a:gd name="T4" fmla="*/ 0 w 182"/>
                <a:gd name="T5" fmla="*/ 0 h 219"/>
                <a:gd name="T6" fmla="*/ 36 w 182"/>
                <a:gd name="T7" fmla="*/ 0 h 219"/>
                <a:gd name="T8" fmla="*/ 91 w 182"/>
                <a:gd name="T9" fmla="*/ 164 h 219"/>
                <a:gd name="T10" fmla="*/ 145 w 182"/>
                <a:gd name="T11" fmla="*/ 0 h 219"/>
                <a:gd name="T12" fmla="*/ 182 w 182"/>
                <a:gd name="T13" fmla="*/ 0 h 219"/>
                <a:gd name="T14" fmla="*/ 109 w 182"/>
                <a:gd name="T15" fmla="*/ 219 h 219"/>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82" h="219">
                  <a:moveTo>
                    <a:pt x="109" y="219"/>
                  </a:moveTo>
                  <a:lnTo>
                    <a:pt x="73" y="219"/>
                  </a:lnTo>
                  <a:lnTo>
                    <a:pt x="0" y="0"/>
                  </a:lnTo>
                  <a:lnTo>
                    <a:pt x="36" y="0"/>
                  </a:lnTo>
                  <a:lnTo>
                    <a:pt x="91" y="164"/>
                  </a:lnTo>
                  <a:lnTo>
                    <a:pt x="145" y="0"/>
                  </a:lnTo>
                  <a:lnTo>
                    <a:pt x="182" y="0"/>
                  </a:lnTo>
                  <a:lnTo>
                    <a:pt x="109" y="219"/>
                  </a:lnTo>
                  <a:close/>
                </a:path>
              </a:pathLst>
            </a:custGeom>
            <a:solidFill>
              <a:schemeClr val="bg1"/>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52" name="Freeform 13"/>
            <p:cNvSpPr>
              <a:spLocks noEditPoints="1"/>
            </p:cNvSpPr>
            <p:nvPr userDrawn="1"/>
          </p:nvSpPr>
          <p:spPr bwMode="black">
            <a:xfrm>
              <a:off x="9159198" y="6473063"/>
              <a:ext cx="38615" cy="48882"/>
            </a:xfrm>
            <a:custGeom>
              <a:avLst/>
              <a:gdLst>
                <a:gd name="T0" fmla="*/ 4 w 19"/>
                <a:gd name="T1" fmla="*/ 10 h 24"/>
                <a:gd name="T2" fmla="*/ 15 w 19"/>
                <a:gd name="T3" fmla="*/ 10 h 24"/>
                <a:gd name="T4" fmla="*/ 10 w 19"/>
                <a:gd name="T5" fmla="*/ 4 h 24"/>
                <a:gd name="T6" fmla="*/ 4 w 19"/>
                <a:gd name="T7" fmla="*/ 10 h 24"/>
                <a:gd name="T8" fmla="*/ 10 w 19"/>
                <a:gd name="T9" fmla="*/ 24 h 24"/>
                <a:gd name="T10" fmla="*/ 0 w 19"/>
                <a:gd name="T11" fmla="*/ 12 h 24"/>
                <a:gd name="T12" fmla="*/ 10 w 19"/>
                <a:gd name="T13" fmla="*/ 0 h 24"/>
                <a:gd name="T14" fmla="*/ 19 w 19"/>
                <a:gd name="T15" fmla="*/ 12 h 24"/>
                <a:gd name="T16" fmla="*/ 19 w 19"/>
                <a:gd name="T17" fmla="*/ 13 h 24"/>
                <a:gd name="T18" fmla="*/ 19 w 19"/>
                <a:gd name="T19" fmla="*/ 14 h 24"/>
                <a:gd name="T20" fmla="*/ 4 w 19"/>
                <a:gd name="T21" fmla="*/ 14 h 24"/>
                <a:gd name="T22" fmla="*/ 10 w 19"/>
                <a:gd name="T23" fmla="*/ 20 h 24"/>
                <a:gd name="T24" fmla="*/ 16 w 19"/>
                <a:gd name="T25" fmla="*/ 17 h 24"/>
                <a:gd name="T26" fmla="*/ 16 w 19"/>
                <a:gd name="T27" fmla="*/ 17 h 24"/>
                <a:gd name="T28" fmla="*/ 16 w 19"/>
                <a:gd name="T29" fmla="*/ 17 h 24"/>
                <a:gd name="T30" fmla="*/ 18 w 19"/>
                <a:gd name="T31" fmla="*/ 19 h 24"/>
                <a:gd name="T32" fmla="*/ 19 w 19"/>
                <a:gd name="T33" fmla="*/ 20 h 24"/>
                <a:gd name="T34" fmla="*/ 18 w 19"/>
                <a:gd name="T35" fmla="*/ 20 h 24"/>
                <a:gd name="T36" fmla="*/ 10 w 19"/>
                <a:gd name="T37" fmla="*/ 24 h 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9" h="24">
                  <a:moveTo>
                    <a:pt x="4" y="10"/>
                  </a:moveTo>
                  <a:cubicBezTo>
                    <a:pt x="15" y="10"/>
                    <a:pt x="15" y="10"/>
                    <a:pt x="15" y="10"/>
                  </a:cubicBezTo>
                  <a:cubicBezTo>
                    <a:pt x="15" y="7"/>
                    <a:pt x="13" y="4"/>
                    <a:pt x="10" y="4"/>
                  </a:cubicBezTo>
                  <a:cubicBezTo>
                    <a:pt x="6" y="4"/>
                    <a:pt x="4" y="7"/>
                    <a:pt x="4" y="10"/>
                  </a:cubicBezTo>
                  <a:moveTo>
                    <a:pt x="10" y="24"/>
                  </a:moveTo>
                  <a:cubicBezTo>
                    <a:pt x="4" y="24"/>
                    <a:pt x="0" y="19"/>
                    <a:pt x="0" y="12"/>
                  </a:cubicBezTo>
                  <a:cubicBezTo>
                    <a:pt x="0" y="5"/>
                    <a:pt x="4" y="0"/>
                    <a:pt x="10" y="0"/>
                  </a:cubicBezTo>
                  <a:cubicBezTo>
                    <a:pt x="15" y="0"/>
                    <a:pt x="19" y="5"/>
                    <a:pt x="19" y="12"/>
                  </a:cubicBezTo>
                  <a:cubicBezTo>
                    <a:pt x="19" y="13"/>
                    <a:pt x="19" y="13"/>
                    <a:pt x="19" y="13"/>
                  </a:cubicBezTo>
                  <a:cubicBezTo>
                    <a:pt x="19" y="14"/>
                    <a:pt x="19" y="14"/>
                    <a:pt x="19" y="14"/>
                  </a:cubicBezTo>
                  <a:cubicBezTo>
                    <a:pt x="4" y="14"/>
                    <a:pt x="4" y="14"/>
                    <a:pt x="4" y="14"/>
                  </a:cubicBezTo>
                  <a:cubicBezTo>
                    <a:pt x="4" y="18"/>
                    <a:pt x="7" y="20"/>
                    <a:pt x="10" y="20"/>
                  </a:cubicBezTo>
                  <a:cubicBezTo>
                    <a:pt x="12" y="20"/>
                    <a:pt x="14" y="19"/>
                    <a:pt x="16" y="17"/>
                  </a:cubicBezTo>
                  <a:cubicBezTo>
                    <a:pt x="16" y="17"/>
                    <a:pt x="16" y="17"/>
                    <a:pt x="16" y="17"/>
                  </a:cubicBezTo>
                  <a:cubicBezTo>
                    <a:pt x="16" y="17"/>
                    <a:pt x="16" y="17"/>
                    <a:pt x="16" y="17"/>
                  </a:cubicBezTo>
                  <a:cubicBezTo>
                    <a:pt x="18" y="19"/>
                    <a:pt x="18" y="19"/>
                    <a:pt x="18" y="19"/>
                  </a:cubicBezTo>
                  <a:cubicBezTo>
                    <a:pt x="19" y="20"/>
                    <a:pt x="19" y="20"/>
                    <a:pt x="19" y="20"/>
                  </a:cubicBezTo>
                  <a:cubicBezTo>
                    <a:pt x="18" y="20"/>
                    <a:pt x="18" y="20"/>
                    <a:pt x="18" y="20"/>
                  </a:cubicBezTo>
                  <a:cubicBezTo>
                    <a:pt x="16" y="23"/>
                    <a:pt x="13" y="24"/>
                    <a:pt x="10" y="24"/>
                  </a:cubicBezTo>
                </a:path>
              </a:pathLst>
            </a:custGeom>
            <a:solidFill>
              <a:schemeClr val="bg1"/>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53" name="Freeform 14"/>
            <p:cNvSpPr>
              <a:spLocks/>
            </p:cNvSpPr>
            <p:nvPr userDrawn="1"/>
          </p:nvSpPr>
          <p:spPr bwMode="black">
            <a:xfrm>
              <a:off x="9205847" y="6473063"/>
              <a:ext cx="24329" cy="48882"/>
            </a:xfrm>
            <a:custGeom>
              <a:avLst/>
              <a:gdLst>
                <a:gd name="T0" fmla="*/ 4 w 12"/>
                <a:gd name="T1" fmla="*/ 24 h 24"/>
                <a:gd name="T2" fmla="*/ 0 w 12"/>
                <a:gd name="T3" fmla="*/ 24 h 24"/>
                <a:gd name="T4" fmla="*/ 0 w 12"/>
                <a:gd name="T5" fmla="*/ 0 h 24"/>
                <a:gd name="T6" fmla="*/ 4 w 12"/>
                <a:gd name="T7" fmla="*/ 0 h 24"/>
                <a:gd name="T8" fmla="*/ 4 w 12"/>
                <a:gd name="T9" fmla="*/ 5 h 24"/>
                <a:gd name="T10" fmla="*/ 11 w 12"/>
                <a:gd name="T11" fmla="*/ 0 h 24"/>
                <a:gd name="T12" fmla="*/ 12 w 12"/>
                <a:gd name="T13" fmla="*/ 0 h 24"/>
                <a:gd name="T14" fmla="*/ 12 w 12"/>
                <a:gd name="T15" fmla="*/ 5 h 24"/>
                <a:gd name="T16" fmla="*/ 11 w 12"/>
                <a:gd name="T17" fmla="*/ 5 h 24"/>
                <a:gd name="T18" fmla="*/ 4 w 12"/>
                <a:gd name="T19" fmla="*/ 14 h 24"/>
                <a:gd name="T20" fmla="*/ 4 w 12"/>
                <a:gd name="T21" fmla="*/ 24 h 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2" h="24">
                  <a:moveTo>
                    <a:pt x="4" y="24"/>
                  </a:moveTo>
                  <a:cubicBezTo>
                    <a:pt x="0" y="24"/>
                    <a:pt x="0" y="24"/>
                    <a:pt x="0" y="24"/>
                  </a:cubicBezTo>
                  <a:cubicBezTo>
                    <a:pt x="0" y="0"/>
                    <a:pt x="0" y="0"/>
                    <a:pt x="0" y="0"/>
                  </a:cubicBezTo>
                  <a:cubicBezTo>
                    <a:pt x="4" y="0"/>
                    <a:pt x="4" y="0"/>
                    <a:pt x="4" y="0"/>
                  </a:cubicBezTo>
                  <a:cubicBezTo>
                    <a:pt x="4" y="5"/>
                    <a:pt x="4" y="5"/>
                    <a:pt x="4" y="5"/>
                  </a:cubicBezTo>
                  <a:cubicBezTo>
                    <a:pt x="6" y="2"/>
                    <a:pt x="8" y="0"/>
                    <a:pt x="11" y="0"/>
                  </a:cubicBezTo>
                  <a:cubicBezTo>
                    <a:pt x="11" y="0"/>
                    <a:pt x="12" y="0"/>
                    <a:pt x="12" y="0"/>
                  </a:cubicBezTo>
                  <a:cubicBezTo>
                    <a:pt x="12" y="5"/>
                    <a:pt x="12" y="5"/>
                    <a:pt x="12" y="5"/>
                  </a:cubicBezTo>
                  <a:cubicBezTo>
                    <a:pt x="11" y="5"/>
                    <a:pt x="11" y="5"/>
                    <a:pt x="11" y="5"/>
                  </a:cubicBezTo>
                  <a:cubicBezTo>
                    <a:pt x="7" y="5"/>
                    <a:pt x="4" y="8"/>
                    <a:pt x="4" y="14"/>
                  </a:cubicBezTo>
                  <a:lnTo>
                    <a:pt x="4" y="24"/>
                  </a:lnTo>
                  <a:close/>
                </a:path>
              </a:pathLst>
            </a:custGeom>
            <a:solidFill>
              <a:schemeClr val="bg1"/>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54" name="Freeform 15"/>
            <p:cNvSpPr>
              <a:spLocks/>
            </p:cNvSpPr>
            <p:nvPr userDrawn="1"/>
          </p:nvSpPr>
          <p:spPr bwMode="black">
            <a:xfrm>
              <a:off x="9232409" y="6473063"/>
              <a:ext cx="32365" cy="48882"/>
            </a:xfrm>
            <a:custGeom>
              <a:avLst/>
              <a:gdLst>
                <a:gd name="T0" fmla="*/ 8 w 16"/>
                <a:gd name="T1" fmla="*/ 24 h 24"/>
                <a:gd name="T2" fmla="*/ 0 w 16"/>
                <a:gd name="T3" fmla="*/ 21 h 24"/>
                <a:gd name="T4" fmla="*/ 0 w 16"/>
                <a:gd name="T5" fmla="*/ 21 h 24"/>
                <a:gd name="T6" fmla="*/ 2 w 16"/>
                <a:gd name="T7" fmla="*/ 17 h 24"/>
                <a:gd name="T8" fmla="*/ 2 w 16"/>
                <a:gd name="T9" fmla="*/ 18 h 24"/>
                <a:gd name="T10" fmla="*/ 9 w 16"/>
                <a:gd name="T11" fmla="*/ 20 h 24"/>
                <a:gd name="T12" fmla="*/ 12 w 16"/>
                <a:gd name="T13" fmla="*/ 17 h 24"/>
                <a:gd name="T14" fmla="*/ 8 w 16"/>
                <a:gd name="T15" fmla="*/ 14 h 24"/>
                <a:gd name="T16" fmla="*/ 1 w 16"/>
                <a:gd name="T17" fmla="*/ 7 h 24"/>
                <a:gd name="T18" fmla="*/ 9 w 16"/>
                <a:gd name="T19" fmla="*/ 0 h 24"/>
                <a:gd name="T20" fmla="*/ 16 w 16"/>
                <a:gd name="T21" fmla="*/ 2 h 24"/>
                <a:gd name="T22" fmla="*/ 16 w 16"/>
                <a:gd name="T23" fmla="*/ 2 h 24"/>
                <a:gd name="T24" fmla="*/ 14 w 16"/>
                <a:gd name="T25" fmla="*/ 6 h 24"/>
                <a:gd name="T26" fmla="*/ 14 w 16"/>
                <a:gd name="T27" fmla="*/ 6 h 24"/>
                <a:gd name="T28" fmla="*/ 9 w 16"/>
                <a:gd name="T29" fmla="*/ 4 h 24"/>
                <a:gd name="T30" fmla="*/ 5 w 16"/>
                <a:gd name="T31" fmla="*/ 6 h 24"/>
                <a:gd name="T32" fmla="*/ 10 w 16"/>
                <a:gd name="T33" fmla="*/ 10 h 24"/>
                <a:gd name="T34" fmla="*/ 16 w 16"/>
                <a:gd name="T35" fmla="*/ 17 h 24"/>
                <a:gd name="T36" fmla="*/ 8 w 16"/>
                <a:gd name="T37" fmla="*/ 24 h 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6" h="24">
                  <a:moveTo>
                    <a:pt x="8" y="24"/>
                  </a:moveTo>
                  <a:cubicBezTo>
                    <a:pt x="6" y="24"/>
                    <a:pt x="3" y="23"/>
                    <a:pt x="0" y="21"/>
                  </a:cubicBezTo>
                  <a:cubicBezTo>
                    <a:pt x="0" y="21"/>
                    <a:pt x="0" y="21"/>
                    <a:pt x="0" y="21"/>
                  </a:cubicBezTo>
                  <a:cubicBezTo>
                    <a:pt x="2" y="17"/>
                    <a:pt x="2" y="17"/>
                    <a:pt x="2" y="17"/>
                  </a:cubicBezTo>
                  <a:cubicBezTo>
                    <a:pt x="2" y="18"/>
                    <a:pt x="2" y="18"/>
                    <a:pt x="2" y="18"/>
                  </a:cubicBezTo>
                  <a:cubicBezTo>
                    <a:pt x="4" y="19"/>
                    <a:pt x="6" y="20"/>
                    <a:pt x="9" y="20"/>
                  </a:cubicBezTo>
                  <a:cubicBezTo>
                    <a:pt x="11" y="20"/>
                    <a:pt x="12" y="19"/>
                    <a:pt x="12" y="17"/>
                  </a:cubicBezTo>
                  <a:cubicBezTo>
                    <a:pt x="12" y="15"/>
                    <a:pt x="11" y="15"/>
                    <a:pt x="8" y="14"/>
                  </a:cubicBezTo>
                  <a:cubicBezTo>
                    <a:pt x="5" y="13"/>
                    <a:pt x="1" y="12"/>
                    <a:pt x="1" y="7"/>
                  </a:cubicBezTo>
                  <a:cubicBezTo>
                    <a:pt x="1" y="3"/>
                    <a:pt x="5" y="0"/>
                    <a:pt x="9" y="0"/>
                  </a:cubicBezTo>
                  <a:cubicBezTo>
                    <a:pt x="11" y="0"/>
                    <a:pt x="14" y="1"/>
                    <a:pt x="16" y="2"/>
                  </a:cubicBezTo>
                  <a:cubicBezTo>
                    <a:pt x="16" y="2"/>
                    <a:pt x="16" y="2"/>
                    <a:pt x="16" y="2"/>
                  </a:cubicBezTo>
                  <a:cubicBezTo>
                    <a:pt x="14" y="6"/>
                    <a:pt x="14" y="6"/>
                    <a:pt x="14" y="6"/>
                  </a:cubicBezTo>
                  <a:cubicBezTo>
                    <a:pt x="14" y="6"/>
                    <a:pt x="14" y="6"/>
                    <a:pt x="14" y="6"/>
                  </a:cubicBezTo>
                  <a:cubicBezTo>
                    <a:pt x="12" y="4"/>
                    <a:pt x="10" y="4"/>
                    <a:pt x="9" y="4"/>
                  </a:cubicBezTo>
                  <a:cubicBezTo>
                    <a:pt x="7" y="4"/>
                    <a:pt x="5" y="5"/>
                    <a:pt x="5" y="6"/>
                  </a:cubicBezTo>
                  <a:cubicBezTo>
                    <a:pt x="5" y="8"/>
                    <a:pt x="6" y="9"/>
                    <a:pt x="10" y="10"/>
                  </a:cubicBezTo>
                  <a:cubicBezTo>
                    <a:pt x="14" y="11"/>
                    <a:pt x="16" y="13"/>
                    <a:pt x="16" y="17"/>
                  </a:cubicBezTo>
                  <a:cubicBezTo>
                    <a:pt x="16" y="21"/>
                    <a:pt x="13" y="24"/>
                    <a:pt x="8" y="24"/>
                  </a:cubicBezTo>
                </a:path>
              </a:pathLst>
            </a:custGeom>
            <a:solidFill>
              <a:schemeClr val="bg1"/>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55" name="Freeform 16"/>
            <p:cNvSpPr>
              <a:spLocks/>
            </p:cNvSpPr>
            <p:nvPr userDrawn="1"/>
          </p:nvSpPr>
          <p:spPr bwMode="black">
            <a:xfrm>
              <a:off x="9317673" y="6473063"/>
              <a:ext cx="44641" cy="63167"/>
            </a:xfrm>
            <a:custGeom>
              <a:avLst/>
              <a:gdLst>
                <a:gd name="T0" fmla="*/ 6 w 22"/>
                <a:gd name="T1" fmla="*/ 31 h 31"/>
                <a:gd name="T2" fmla="*/ 0 w 22"/>
                <a:gd name="T3" fmla="*/ 29 h 31"/>
                <a:gd name="T4" fmla="*/ 2 w 22"/>
                <a:gd name="T5" fmla="*/ 25 h 31"/>
                <a:gd name="T6" fmla="*/ 6 w 22"/>
                <a:gd name="T7" fmla="*/ 27 h 31"/>
                <a:gd name="T8" fmla="*/ 10 w 22"/>
                <a:gd name="T9" fmla="*/ 23 h 31"/>
                <a:gd name="T10" fmla="*/ 1 w 22"/>
                <a:gd name="T11" fmla="*/ 0 h 31"/>
                <a:gd name="T12" fmla="*/ 6 w 22"/>
                <a:gd name="T13" fmla="*/ 0 h 31"/>
                <a:gd name="T14" fmla="*/ 12 w 22"/>
                <a:gd name="T15" fmla="*/ 17 h 31"/>
                <a:gd name="T16" fmla="*/ 17 w 22"/>
                <a:gd name="T17" fmla="*/ 0 h 31"/>
                <a:gd name="T18" fmla="*/ 22 w 22"/>
                <a:gd name="T19" fmla="*/ 0 h 31"/>
                <a:gd name="T20" fmla="*/ 13 w 22"/>
                <a:gd name="T21" fmla="*/ 24 h 31"/>
                <a:gd name="T22" fmla="*/ 6 w 22"/>
                <a:gd name="T23" fmla="*/ 31 h 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22" h="31">
                  <a:moveTo>
                    <a:pt x="6" y="31"/>
                  </a:moveTo>
                  <a:cubicBezTo>
                    <a:pt x="3" y="31"/>
                    <a:pt x="0" y="29"/>
                    <a:pt x="0" y="29"/>
                  </a:cubicBezTo>
                  <a:cubicBezTo>
                    <a:pt x="2" y="25"/>
                    <a:pt x="2" y="25"/>
                    <a:pt x="2" y="25"/>
                  </a:cubicBezTo>
                  <a:cubicBezTo>
                    <a:pt x="2" y="25"/>
                    <a:pt x="4" y="27"/>
                    <a:pt x="6" y="27"/>
                  </a:cubicBezTo>
                  <a:cubicBezTo>
                    <a:pt x="8" y="27"/>
                    <a:pt x="9" y="25"/>
                    <a:pt x="10" y="23"/>
                  </a:cubicBezTo>
                  <a:cubicBezTo>
                    <a:pt x="1" y="0"/>
                    <a:pt x="1" y="0"/>
                    <a:pt x="1" y="0"/>
                  </a:cubicBezTo>
                  <a:cubicBezTo>
                    <a:pt x="6" y="0"/>
                    <a:pt x="6" y="0"/>
                    <a:pt x="6" y="0"/>
                  </a:cubicBezTo>
                  <a:cubicBezTo>
                    <a:pt x="12" y="17"/>
                    <a:pt x="12" y="17"/>
                    <a:pt x="12" y="17"/>
                  </a:cubicBezTo>
                  <a:cubicBezTo>
                    <a:pt x="17" y="0"/>
                    <a:pt x="17" y="0"/>
                    <a:pt x="17" y="0"/>
                  </a:cubicBezTo>
                  <a:cubicBezTo>
                    <a:pt x="22" y="0"/>
                    <a:pt x="22" y="0"/>
                    <a:pt x="22" y="0"/>
                  </a:cubicBezTo>
                  <a:cubicBezTo>
                    <a:pt x="13" y="24"/>
                    <a:pt x="13" y="24"/>
                    <a:pt x="13" y="24"/>
                  </a:cubicBezTo>
                  <a:cubicBezTo>
                    <a:pt x="12" y="28"/>
                    <a:pt x="9" y="31"/>
                    <a:pt x="6" y="31"/>
                  </a:cubicBezTo>
                </a:path>
              </a:pathLst>
            </a:custGeom>
            <a:solidFill>
              <a:schemeClr val="bg1"/>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56" name="Freeform 17"/>
            <p:cNvSpPr>
              <a:spLocks noEditPoints="1"/>
            </p:cNvSpPr>
            <p:nvPr userDrawn="1"/>
          </p:nvSpPr>
          <p:spPr bwMode="black">
            <a:xfrm>
              <a:off x="9374367" y="6473063"/>
              <a:ext cx="44864" cy="48882"/>
            </a:xfrm>
            <a:custGeom>
              <a:avLst/>
              <a:gdLst>
                <a:gd name="T0" fmla="*/ 11 w 22"/>
                <a:gd name="T1" fmla="*/ 4 h 24"/>
                <a:gd name="T2" fmla="*/ 5 w 22"/>
                <a:gd name="T3" fmla="*/ 12 h 24"/>
                <a:gd name="T4" fmla="*/ 11 w 22"/>
                <a:gd name="T5" fmla="*/ 20 h 24"/>
                <a:gd name="T6" fmla="*/ 18 w 22"/>
                <a:gd name="T7" fmla="*/ 12 h 24"/>
                <a:gd name="T8" fmla="*/ 11 w 22"/>
                <a:gd name="T9" fmla="*/ 4 h 24"/>
                <a:gd name="T10" fmla="*/ 11 w 22"/>
                <a:gd name="T11" fmla="*/ 24 h 24"/>
                <a:gd name="T12" fmla="*/ 0 w 22"/>
                <a:gd name="T13" fmla="*/ 12 h 24"/>
                <a:gd name="T14" fmla="*/ 11 w 22"/>
                <a:gd name="T15" fmla="*/ 0 h 24"/>
                <a:gd name="T16" fmla="*/ 22 w 22"/>
                <a:gd name="T17" fmla="*/ 12 h 24"/>
                <a:gd name="T18" fmla="*/ 11 w 22"/>
                <a:gd name="T19" fmla="*/ 24 h 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2" h="24">
                  <a:moveTo>
                    <a:pt x="11" y="4"/>
                  </a:moveTo>
                  <a:cubicBezTo>
                    <a:pt x="8" y="4"/>
                    <a:pt x="5" y="7"/>
                    <a:pt x="5" y="12"/>
                  </a:cubicBezTo>
                  <a:cubicBezTo>
                    <a:pt x="5" y="17"/>
                    <a:pt x="8" y="20"/>
                    <a:pt x="11" y="20"/>
                  </a:cubicBezTo>
                  <a:cubicBezTo>
                    <a:pt x="15" y="20"/>
                    <a:pt x="18" y="17"/>
                    <a:pt x="18" y="12"/>
                  </a:cubicBezTo>
                  <a:cubicBezTo>
                    <a:pt x="18" y="8"/>
                    <a:pt x="15" y="4"/>
                    <a:pt x="11" y="4"/>
                  </a:cubicBezTo>
                  <a:moveTo>
                    <a:pt x="11" y="24"/>
                  </a:moveTo>
                  <a:cubicBezTo>
                    <a:pt x="5" y="24"/>
                    <a:pt x="0" y="19"/>
                    <a:pt x="0" y="12"/>
                  </a:cubicBezTo>
                  <a:cubicBezTo>
                    <a:pt x="0" y="5"/>
                    <a:pt x="5" y="0"/>
                    <a:pt x="11" y="0"/>
                  </a:cubicBezTo>
                  <a:cubicBezTo>
                    <a:pt x="17" y="0"/>
                    <a:pt x="22" y="5"/>
                    <a:pt x="22" y="12"/>
                  </a:cubicBezTo>
                  <a:cubicBezTo>
                    <a:pt x="22" y="19"/>
                    <a:pt x="17" y="24"/>
                    <a:pt x="11" y="24"/>
                  </a:cubicBezTo>
                </a:path>
              </a:pathLst>
            </a:custGeom>
            <a:solidFill>
              <a:schemeClr val="bg1"/>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57" name="Freeform 18"/>
            <p:cNvSpPr>
              <a:spLocks/>
            </p:cNvSpPr>
            <p:nvPr userDrawn="1"/>
          </p:nvSpPr>
          <p:spPr bwMode="black">
            <a:xfrm>
              <a:off x="9423249" y="6456545"/>
              <a:ext cx="24329" cy="65399"/>
            </a:xfrm>
            <a:custGeom>
              <a:avLst/>
              <a:gdLst>
                <a:gd name="T0" fmla="*/ 7 w 12"/>
                <a:gd name="T1" fmla="*/ 32 h 32"/>
                <a:gd name="T2" fmla="*/ 2 w 12"/>
                <a:gd name="T3" fmla="*/ 32 h 32"/>
                <a:gd name="T4" fmla="*/ 2 w 12"/>
                <a:gd name="T5" fmla="*/ 13 h 32"/>
                <a:gd name="T6" fmla="*/ 0 w 12"/>
                <a:gd name="T7" fmla="*/ 13 h 32"/>
                <a:gd name="T8" fmla="*/ 0 w 12"/>
                <a:gd name="T9" fmla="*/ 8 h 32"/>
                <a:gd name="T10" fmla="*/ 2 w 12"/>
                <a:gd name="T11" fmla="*/ 8 h 32"/>
                <a:gd name="T12" fmla="*/ 2 w 12"/>
                <a:gd name="T13" fmla="*/ 7 h 32"/>
                <a:gd name="T14" fmla="*/ 9 w 12"/>
                <a:gd name="T15" fmla="*/ 0 h 32"/>
                <a:gd name="T16" fmla="*/ 12 w 12"/>
                <a:gd name="T17" fmla="*/ 1 h 32"/>
                <a:gd name="T18" fmla="*/ 12 w 12"/>
                <a:gd name="T19" fmla="*/ 1 h 32"/>
                <a:gd name="T20" fmla="*/ 12 w 12"/>
                <a:gd name="T21" fmla="*/ 5 h 32"/>
                <a:gd name="T22" fmla="*/ 12 w 12"/>
                <a:gd name="T23" fmla="*/ 5 h 32"/>
                <a:gd name="T24" fmla="*/ 10 w 12"/>
                <a:gd name="T25" fmla="*/ 4 h 32"/>
                <a:gd name="T26" fmla="*/ 7 w 12"/>
                <a:gd name="T27" fmla="*/ 7 h 32"/>
                <a:gd name="T28" fmla="*/ 7 w 12"/>
                <a:gd name="T29" fmla="*/ 8 h 32"/>
                <a:gd name="T30" fmla="*/ 12 w 12"/>
                <a:gd name="T31" fmla="*/ 8 h 32"/>
                <a:gd name="T32" fmla="*/ 12 w 12"/>
                <a:gd name="T33" fmla="*/ 13 h 32"/>
                <a:gd name="T34" fmla="*/ 7 w 12"/>
                <a:gd name="T35" fmla="*/ 13 h 32"/>
                <a:gd name="T36" fmla="*/ 7 w 12"/>
                <a:gd name="T37" fmla="*/ 32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2" h="32">
                  <a:moveTo>
                    <a:pt x="7" y="32"/>
                  </a:moveTo>
                  <a:cubicBezTo>
                    <a:pt x="2" y="32"/>
                    <a:pt x="2" y="32"/>
                    <a:pt x="2" y="32"/>
                  </a:cubicBezTo>
                  <a:cubicBezTo>
                    <a:pt x="2" y="13"/>
                    <a:pt x="2" y="13"/>
                    <a:pt x="2" y="13"/>
                  </a:cubicBezTo>
                  <a:cubicBezTo>
                    <a:pt x="0" y="13"/>
                    <a:pt x="0" y="13"/>
                    <a:pt x="0" y="13"/>
                  </a:cubicBezTo>
                  <a:cubicBezTo>
                    <a:pt x="0" y="8"/>
                    <a:pt x="0" y="8"/>
                    <a:pt x="0" y="8"/>
                  </a:cubicBezTo>
                  <a:cubicBezTo>
                    <a:pt x="2" y="8"/>
                    <a:pt x="2" y="8"/>
                    <a:pt x="2" y="8"/>
                  </a:cubicBezTo>
                  <a:cubicBezTo>
                    <a:pt x="2" y="7"/>
                    <a:pt x="2" y="7"/>
                    <a:pt x="2" y="7"/>
                  </a:cubicBezTo>
                  <a:cubicBezTo>
                    <a:pt x="2" y="1"/>
                    <a:pt x="7" y="0"/>
                    <a:pt x="9" y="0"/>
                  </a:cubicBezTo>
                  <a:cubicBezTo>
                    <a:pt x="10" y="0"/>
                    <a:pt x="11" y="0"/>
                    <a:pt x="12" y="1"/>
                  </a:cubicBezTo>
                  <a:cubicBezTo>
                    <a:pt x="12" y="1"/>
                    <a:pt x="12" y="1"/>
                    <a:pt x="12" y="1"/>
                  </a:cubicBezTo>
                  <a:cubicBezTo>
                    <a:pt x="12" y="5"/>
                    <a:pt x="12" y="5"/>
                    <a:pt x="12" y="5"/>
                  </a:cubicBezTo>
                  <a:cubicBezTo>
                    <a:pt x="12" y="5"/>
                    <a:pt x="12" y="5"/>
                    <a:pt x="12" y="5"/>
                  </a:cubicBezTo>
                  <a:cubicBezTo>
                    <a:pt x="11" y="4"/>
                    <a:pt x="10" y="4"/>
                    <a:pt x="10" y="4"/>
                  </a:cubicBezTo>
                  <a:cubicBezTo>
                    <a:pt x="7" y="4"/>
                    <a:pt x="7" y="5"/>
                    <a:pt x="7" y="7"/>
                  </a:cubicBezTo>
                  <a:cubicBezTo>
                    <a:pt x="7" y="8"/>
                    <a:pt x="7" y="8"/>
                    <a:pt x="7" y="8"/>
                  </a:cubicBezTo>
                  <a:cubicBezTo>
                    <a:pt x="12" y="8"/>
                    <a:pt x="12" y="8"/>
                    <a:pt x="12" y="8"/>
                  </a:cubicBezTo>
                  <a:cubicBezTo>
                    <a:pt x="12" y="13"/>
                    <a:pt x="12" y="13"/>
                    <a:pt x="12" y="13"/>
                  </a:cubicBezTo>
                  <a:cubicBezTo>
                    <a:pt x="7" y="13"/>
                    <a:pt x="7" y="13"/>
                    <a:pt x="7" y="13"/>
                  </a:cubicBezTo>
                  <a:lnTo>
                    <a:pt x="7" y="32"/>
                  </a:lnTo>
                  <a:close/>
                </a:path>
              </a:pathLst>
            </a:custGeom>
            <a:solidFill>
              <a:schemeClr val="bg1"/>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58" name="Freeform 19"/>
            <p:cNvSpPr>
              <a:spLocks/>
            </p:cNvSpPr>
            <p:nvPr userDrawn="1"/>
          </p:nvSpPr>
          <p:spPr bwMode="black">
            <a:xfrm>
              <a:off x="9469900" y="6458778"/>
              <a:ext cx="38615" cy="63167"/>
            </a:xfrm>
            <a:custGeom>
              <a:avLst/>
              <a:gdLst>
                <a:gd name="T0" fmla="*/ 173 w 173"/>
                <a:gd name="T1" fmla="*/ 283 h 283"/>
                <a:gd name="T2" fmla="*/ 0 w 173"/>
                <a:gd name="T3" fmla="*/ 283 h 283"/>
                <a:gd name="T4" fmla="*/ 0 w 173"/>
                <a:gd name="T5" fmla="*/ 0 h 283"/>
                <a:gd name="T6" fmla="*/ 173 w 173"/>
                <a:gd name="T7" fmla="*/ 0 h 283"/>
                <a:gd name="T8" fmla="*/ 173 w 173"/>
                <a:gd name="T9" fmla="*/ 45 h 283"/>
                <a:gd name="T10" fmla="*/ 46 w 173"/>
                <a:gd name="T11" fmla="*/ 45 h 283"/>
                <a:gd name="T12" fmla="*/ 46 w 173"/>
                <a:gd name="T13" fmla="*/ 109 h 283"/>
                <a:gd name="T14" fmla="*/ 155 w 173"/>
                <a:gd name="T15" fmla="*/ 109 h 283"/>
                <a:gd name="T16" fmla="*/ 155 w 173"/>
                <a:gd name="T17" fmla="*/ 155 h 283"/>
                <a:gd name="T18" fmla="*/ 46 w 173"/>
                <a:gd name="T19" fmla="*/ 155 h 283"/>
                <a:gd name="T20" fmla="*/ 46 w 173"/>
                <a:gd name="T21" fmla="*/ 237 h 283"/>
                <a:gd name="T22" fmla="*/ 173 w 173"/>
                <a:gd name="T23" fmla="*/ 237 h 283"/>
                <a:gd name="T24" fmla="*/ 173 w 173"/>
                <a:gd name="T25" fmla="*/ 283 h 2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73" h="283">
                  <a:moveTo>
                    <a:pt x="173" y="283"/>
                  </a:moveTo>
                  <a:lnTo>
                    <a:pt x="0" y="283"/>
                  </a:lnTo>
                  <a:lnTo>
                    <a:pt x="0" y="0"/>
                  </a:lnTo>
                  <a:lnTo>
                    <a:pt x="173" y="0"/>
                  </a:lnTo>
                  <a:lnTo>
                    <a:pt x="173" y="45"/>
                  </a:lnTo>
                  <a:lnTo>
                    <a:pt x="46" y="45"/>
                  </a:lnTo>
                  <a:lnTo>
                    <a:pt x="46" y="109"/>
                  </a:lnTo>
                  <a:lnTo>
                    <a:pt x="155" y="109"/>
                  </a:lnTo>
                  <a:lnTo>
                    <a:pt x="155" y="155"/>
                  </a:lnTo>
                  <a:lnTo>
                    <a:pt x="46" y="155"/>
                  </a:lnTo>
                  <a:lnTo>
                    <a:pt x="46" y="237"/>
                  </a:lnTo>
                  <a:lnTo>
                    <a:pt x="173" y="237"/>
                  </a:lnTo>
                  <a:lnTo>
                    <a:pt x="173" y="283"/>
                  </a:lnTo>
                  <a:close/>
                </a:path>
              </a:pathLst>
            </a:custGeom>
            <a:solidFill>
              <a:schemeClr val="bg1"/>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59" name="Freeform 20"/>
            <p:cNvSpPr>
              <a:spLocks noEditPoints="1"/>
            </p:cNvSpPr>
            <p:nvPr userDrawn="1"/>
          </p:nvSpPr>
          <p:spPr bwMode="black">
            <a:xfrm>
              <a:off x="9514541" y="6473063"/>
              <a:ext cx="36606" cy="48882"/>
            </a:xfrm>
            <a:custGeom>
              <a:avLst/>
              <a:gdLst>
                <a:gd name="T0" fmla="*/ 4 w 18"/>
                <a:gd name="T1" fmla="*/ 16 h 24"/>
                <a:gd name="T2" fmla="*/ 8 w 18"/>
                <a:gd name="T3" fmla="*/ 20 h 24"/>
                <a:gd name="T4" fmla="*/ 14 w 18"/>
                <a:gd name="T5" fmla="*/ 14 h 24"/>
                <a:gd name="T6" fmla="*/ 14 w 18"/>
                <a:gd name="T7" fmla="*/ 13 h 24"/>
                <a:gd name="T8" fmla="*/ 9 w 18"/>
                <a:gd name="T9" fmla="*/ 12 h 24"/>
                <a:gd name="T10" fmla="*/ 4 w 18"/>
                <a:gd name="T11" fmla="*/ 16 h 24"/>
                <a:gd name="T12" fmla="*/ 7 w 18"/>
                <a:gd name="T13" fmla="*/ 24 h 24"/>
                <a:gd name="T14" fmla="*/ 0 w 18"/>
                <a:gd name="T15" fmla="*/ 17 h 24"/>
                <a:gd name="T16" fmla="*/ 9 w 18"/>
                <a:gd name="T17" fmla="*/ 8 h 24"/>
                <a:gd name="T18" fmla="*/ 14 w 18"/>
                <a:gd name="T19" fmla="*/ 9 h 24"/>
                <a:gd name="T20" fmla="*/ 14 w 18"/>
                <a:gd name="T21" fmla="*/ 9 h 24"/>
                <a:gd name="T22" fmla="*/ 9 w 18"/>
                <a:gd name="T23" fmla="*/ 4 h 24"/>
                <a:gd name="T24" fmla="*/ 2 w 18"/>
                <a:gd name="T25" fmla="*/ 6 h 24"/>
                <a:gd name="T26" fmla="*/ 2 w 18"/>
                <a:gd name="T27" fmla="*/ 6 h 24"/>
                <a:gd name="T28" fmla="*/ 1 w 18"/>
                <a:gd name="T29" fmla="*/ 2 h 24"/>
                <a:gd name="T30" fmla="*/ 1 w 18"/>
                <a:gd name="T31" fmla="*/ 2 h 24"/>
                <a:gd name="T32" fmla="*/ 9 w 18"/>
                <a:gd name="T33" fmla="*/ 0 h 24"/>
                <a:gd name="T34" fmla="*/ 16 w 18"/>
                <a:gd name="T35" fmla="*/ 2 h 24"/>
                <a:gd name="T36" fmla="*/ 18 w 18"/>
                <a:gd name="T37" fmla="*/ 9 h 24"/>
                <a:gd name="T38" fmla="*/ 18 w 18"/>
                <a:gd name="T39" fmla="*/ 24 h 24"/>
                <a:gd name="T40" fmla="*/ 14 w 18"/>
                <a:gd name="T41" fmla="*/ 24 h 24"/>
                <a:gd name="T42" fmla="*/ 14 w 18"/>
                <a:gd name="T43" fmla="*/ 21 h 24"/>
                <a:gd name="T44" fmla="*/ 7 w 18"/>
                <a:gd name="T45" fmla="*/ 24 h 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18" h="24">
                  <a:moveTo>
                    <a:pt x="4" y="16"/>
                  </a:moveTo>
                  <a:cubicBezTo>
                    <a:pt x="4" y="19"/>
                    <a:pt x="6" y="20"/>
                    <a:pt x="8" y="20"/>
                  </a:cubicBezTo>
                  <a:cubicBezTo>
                    <a:pt x="12" y="20"/>
                    <a:pt x="14" y="17"/>
                    <a:pt x="14" y="14"/>
                  </a:cubicBezTo>
                  <a:cubicBezTo>
                    <a:pt x="14" y="13"/>
                    <a:pt x="14" y="13"/>
                    <a:pt x="14" y="13"/>
                  </a:cubicBezTo>
                  <a:cubicBezTo>
                    <a:pt x="13" y="13"/>
                    <a:pt x="11" y="12"/>
                    <a:pt x="9" y="12"/>
                  </a:cubicBezTo>
                  <a:cubicBezTo>
                    <a:pt x="6" y="12"/>
                    <a:pt x="4" y="14"/>
                    <a:pt x="4" y="16"/>
                  </a:cubicBezTo>
                  <a:moveTo>
                    <a:pt x="7" y="24"/>
                  </a:moveTo>
                  <a:cubicBezTo>
                    <a:pt x="4" y="24"/>
                    <a:pt x="0" y="22"/>
                    <a:pt x="0" y="17"/>
                  </a:cubicBezTo>
                  <a:cubicBezTo>
                    <a:pt x="0" y="12"/>
                    <a:pt x="3" y="8"/>
                    <a:pt x="9" y="8"/>
                  </a:cubicBezTo>
                  <a:cubicBezTo>
                    <a:pt x="11" y="8"/>
                    <a:pt x="12" y="9"/>
                    <a:pt x="14" y="9"/>
                  </a:cubicBezTo>
                  <a:cubicBezTo>
                    <a:pt x="14" y="9"/>
                    <a:pt x="14" y="9"/>
                    <a:pt x="14" y="9"/>
                  </a:cubicBezTo>
                  <a:cubicBezTo>
                    <a:pt x="14" y="6"/>
                    <a:pt x="12" y="4"/>
                    <a:pt x="9" y="4"/>
                  </a:cubicBezTo>
                  <a:cubicBezTo>
                    <a:pt x="6" y="4"/>
                    <a:pt x="4" y="5"/>
                    <a:pt x="2" y="6"/>
                  </a:cubicBezTo>
                  <a:cubicBezTo>
                    <a:pt x="2" y="6"/>
                    <a:pt x="2" y="6"/>
                    <a:pt x="2" y="6"/>
                  </a:cubicBezTo>
                  <a:cubicBezTo>
                    <a:pt x="1" y="2"/>
                    <a:pt x="1" y="2"/>
                    <a:pt x="1" y="2"/>
                  </a:cubicBezTo>
                  <a:cubicBezTo>
                    <a:pt x="1" y="2"/>
                    <a:pt x="1" y="2"/>
                    <a:pt x="1" y="2"/>
                  </a:cubicBezTo>
                  <a:cubicBezTo>
                    <a:pt x="3" y="1"/>
                    <a:pt x="6" y="0"/>
                    <a:pt x="9" y="0"/>
                  </a:cubicBezTo>
                  <a:cubicBezTo>
                    <a:pt x="12" y="0"/>
                    <a:pt x="14" y="1"/>
                    <a:pt x="16" y="2"/>
                  </a:cubicBezTo>
                  <a:cubicBezTo>
                    <a:pt x="17" y="4"/>
                    <a:pt x="18" y="6"/>
                    <a:pt x="18" y="9"/>
                  </a:cubicBezTo>
                  <a:cubicBezTo>
                    <a:pt x="18" y="24"/>
                    <a:pt x="18" y="24"/>
                    <a:pt x="18" y="24"/>
                  </a:cubicBezTo>
                  <a:cubicBezTo>
                    <a:pt x="14" y="24"/>
                    <a:pt x="14" y="24"/>
                    <a:pt x="14" y="24"/>
                  </a:cubicBezTo>
                  <a:cubicBezTo>
                    <a:pt x="14" y="21"/>
                    <a:pt x="14" y="21"/>
                    <a:pt x="14" y="21"/>
                  </a:cubicBezTo>
                  <a:cubicBezTo>
                    <a:pt x="13" y="22"/>
                    <a:pt x="11" y="24"/>
                    <a:pt x="7" y="24"/>
                  </a:cubicBezTo>
                </a:path>
              </a:pathLst>
            </a:custGeom>
            <a:solidFill>
              <a:schemeClr val="bg1"/>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60" name="Freeform 21"/>
            <p:cNvSpPr>
              <a:spLocks noEditPoints="1"/>
            </p:cNvSpPr>
            <p:nvPr userDrawn="1"/>
          </p:nvSpPr>
          <p:spPr bwMode="black">
            <a:xfrm>
              <a:off x="9636411" y="6458778"/>
              <a:ext cx="56917" cy="63167"/>
            </a:xfrm>
            <a:custGeom>
              <a:avLst/>
              <a:gdLst>
                <a:gd name="T0" fmla="*/ 173 w 255"/>
                <a:gd name="T1" fmla="*/ 173 h 283"/>
                <a:gd name="T2" fmla="*/ 128 w 255"/>
                <a:gd name="T3" fmla="*/ 64 h 283"/>
                <a:gd name="T4" fmla="*/ 82 w 255"/>
                <a:gd name="T5" fmla="*/ 173 h 283"/>
                <a:gd name="T6" fmla="*/ 173 w 255"/>
                <a:gd name="T7" fmla="*/ 173 h 283"/>
                <a:gd name="T8" fmla="*/ 255 w 255"/>
                <a:gd name="T9" fmla="*/ 283 h 283"/>
                <a:gd name="T10" fmla="*/ 210 w 255"/>
                <a:gd name="T11" fmla="*/ 283 h 283"/>
                <a:gd name="T12" fmla="*/ 182 w 255"/>
                <a:gd name="T13" fmla="*/ 210 h 283"/>
                <a:gd name="T14" fmla="*/ 64 w 255"/>
                <a:gd name="T15" fmla="*/ 210 h 283"/>
                <a:gd name="T16" fmla="*/ 46 w 255"/>
                <a:gd name="T17" fmla="*/ 283 h 283"/>
                <a:gd name="T18" fmla="*/ 0 w 255"/>
                <a:gd name="T19" fmla="*/ 283 h 283"/>
                <a:gd name="T20" fmla="*/ 109 w 255"/>
                <a:gd name="T21" fmla="*/ 0 h 283"/>
                <a:gd name="T22" fmla="*/ 146 w 255"/>
                <a:gd name="T23" fmla="*/ 0 h 283"/>
                <a:gd name="T24" fmla="*/ 255 w 255"/>
                <a:gd name="T25" fmla="*/ 283 h 2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55" h="283">
                  <a:moveTo>
                    <a:pt x="173" y="173"/>
                  </a:moveTo>
                  <a:lnTo>
                    <a:pt x="128" y="64"/>
                  </a:lnTo>
                  <a:lnTo>
                    <a:pt x="82" y="173"/>
                  </a:lnTo>
                  <a:lnTo>
                    <a:pt x="173" y="173"/>
                  </a:lnTo>
                  <a:close/>
                  <a:moveTo>
                    <a:pt x="255" y="283"/>
                  </a:moveTo>
                  <a:lnTo>
                    <a:pt x="210" y="283"/>
                  </a:lnTo>
                  <a:lnTo>
                    <a:pt x="182" y="210"/>
                  </a:lnTo>
                  <a:lnTo>
                    <a:pt x="64" y="210"/>
                  </a:lnTo>
                  <a:lnTo>
                    <a:pt x="46" y="283"/>
                  </a:lnTo>
                  <a:lnTo>
                    <a:pt x="0" y="283"/>
                  </a:lnTo>
                  <a:lnTo>
                    <a:pt x="109" y="0"/>
                  </a:lnTo>
                  <a:lnTo>
                    <a:pt x="146" y="0"/>
                  </a:lnTo>
                  <a:lnTo>
                    <a:pt x="255" y="283"/>
                  </a:lnTo>
                  <a:close/>
                </a:path>
              </a:pathLst>
            </a:custGeom>
            <a:solidFill>
              <a:schemeClr val="bg1"/>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61" name="Freeform 22"/>
            <p:cNvSpPr>
              <a:spLocks noEditPoints="1"/>
            </p:cNvSpPr>
            <p:nvPr userDrawn="1"/>
          </p:nvSpPr>
          <p:spPr bwMode="black">
            <a:xfrm>
              <a:off x="9741987" y="6473063"/>
              <a:ext cx="42632" cy="63167"/>
            </a:xfrm>
            <a:custGeom>
              <a:avLst/>
              <a:gdLst>
                <a:gd name="T0" fmla="*/ 10 w 21"/>
                <a:gd name="T1" fmla="*/ 4 h 31"/>
                <a:gd name="T2" fmla="*/ 4 w 21"/>
                <a:gd name="T3" fmla="*/ 11 h 31"/>
                <a:gd name="T4" fmla="*/ 10 w 21"/>
                <a:gd name="T5" fmla="*/ 18 h 31"/>
                <a:gd name="T6" fmla="*/ 16 w 21"/>
                <a:gd name="T7" fmla="*/ 11 h 31"/>
                <a:gd name="T8" fmla="*/ 10 w 21"/>
                <a:gd name="T9" fmla="*/ 4 h 31"/>
                <a:gd name="T10" fmla="*/ 10 w 21"/>
                <a:gd name="T11" fmla="*/ 31 h 31"/>
                <a:gd name="T12" fmla="*/ 1 w 21"/>
                <a:gd name="T13" fmla="*/ 28 h 31"/>
                <a:gd name="T14" fmla="*/ 1 w 21"/>
                <a:gd name="T15" fmla="*/ 27 h 31"/>
                <a:gd name="T16" fmla="*/ 3 w 21"/>
                <a:gd name="T17" fmla="*/ 24 h 31"/>
                <a:gd name="T18" fmla="*/ 3 w 21"/>
                <a:gd name="T19" fmla="*/ 24 h 31"/>
                <a:gd name="T20" fmla="*/ 10 w 21"/>
                <a:gd name="T21" fmla="*/ 27 h 31"/>
                <a:gd name="T22" fmla="*/ 17 w 21"/>
                <a:gd name="T23" fmla="*/ 19 h 31"/>
                <a:gd name="T24" fmla="*/ 17 w 21"/>
                <a:gd name="T25" fmla="*/ 18 h 31"/>
                <a:gd name="T26" fmla="*/ 9 w 21"/>
                <a:gd name="T27" fmla="*/ 22 h 31"/>
                <a:gd name="T28" fmla="*/ 0 w 21"/>
                <a:gd name="T29" fmla="*/ 11 h 31"/>
                <a:gd name="T30" fmla="*/ 9 w 21"/>
                <a:gd name="T31" fmla="*/ 0 h 31"/>
                <a:gd name="T32" fmla="*/ 17 w 21"/>
                <a:gd name="T33" fmla="*/ 4 h 31"/>
                <a:gd name="T34" fmla="*/ 17 w 21"/>
                <a:gd name="T35" fmla="*/ 0 h 31"/>
                <a:gd name="T36" fmla="*/ 21 w 21"/>
                <a:gd name="T37" fmla="*/ 0 h 31"/>
                <a:gd name="T38" fmla="*/ 21 w 21"/>
                <a:gd name="T39" fmla="*/ 19 h 31"/>
                <a:gd name="T40" fmla="*/ 18 w 21"/>
                <a:gd name="T41" fmla="*/ 28 h 31"/>
                <a:gd name="T42" fmla="*/ 10 w 21"/>
                <a:gd name="T43" fmla="*/ 31 h 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21" h="31">
                  <a:moveTo>
                    <a:pt x="10" y="4"/>
                  </a:moveTo>
                  <a:cubicBezTo>
                    <a:pt x="7" y="4"/>
                    <a:pt x="4" y="6"/>
                    <a:pt x="4" y="11"/>
                  </a:cubicBezTo>
                  <a:cubicBezTo>
                    <a:pt x="4" y="15"/>
                    <a:pt x="7" y="18"/>
                    <a:pt x="10" y="18"/>
                  </a:cubicBezTo>
                  <a:cubicBezTo>
                    <a:pt x="13" y="18"/>
                    <a:pt x="16" y="15"/>
                    <a:pt x="16" y="11"/>
                  </a:cubicBezTo>
                  <a:cubicBezTo>
                    <a:pt x="16" y="6"/>
                    <a:pt x="13" y="4"/>
                    <a:pt x="10" y="4"/>
                  </a:cubicBezTo>
                  <a:moveTo>
                    <a:pt x="10" y="31"/>
                  </a:moveTo>
                  <a:cubicBezTo>
                    <a:pt x="7" y="31"/>
                    <a:pt x="4" y="30"/>
                    <a:pt x="1" y="28"/>
                  </a:cubicBezTo>
                  <a:cubicBezTo>
                    <a:pt x="1" y="27"/>
                    <a:pt x="1" y="27"/>
                    <a:pt x="1" y="27"/>
                  </a:cubicBezTo>
                  <a:cubicBezTo>
                    <a:pt x="3" y="24"/>
                    <a:pt x="3" y="24"/>
                    <a:pt x="3" y="24"/>
                  </a:cubicBezTo>
                  <a:cubicBezTo>
                    <a:pt x="3" y="24"/>
                    <a:pt x="3" y="24"/>
                    <a:pt x="3" y="24"/>
                  </a:cubicBezTo>
                  <a:cubicBezTo>
                    <a:pt x="5" y="26"/>
                    <a:pt x="8" y="27"/>
                    <a:pt x="10" y="27"/>
                  </a:cubicBezTo>
                  <a:cubicBezTo>
                    <a:pt x="15" y="27"/>
                    <a:pt x="17" y="24"/>
                    <a:pt x="17" y="19"/>
                  </a:cubicBezTo>
                  <a:cubicBezTo>
                    <a:pt x="17" y="18"/>
                    <a:pt x="17" y="18"/>
                    <a:pt x="17" y="18"/>
                  </a:cubicBezTo>
                  <a:cubicBezTo>
                    <a:pt x="15" y="20"/>
                    <a:pt x="12" y="22"/>
                    <a:pt x="9" y="22"/>
                  </a:cubicBezTo>
                  <a:cubicBezTo>
                    <a:pt x="5" y="22"/>
                    <a:pt x="0" y="18"/>
                    <a:pt x="0" y="11"/>
                  </a:cubicBezTo>
                  <a:cubicBezTo>
                    <a:pt x="0" y="4"/>
                    <a:pt x="5" y="0"/>
                    <a:pt x="9" y="0"/>
                  </a:cubicBezTo>
                  <a:cubicBezTo>
                    <a:pt x="12" y="0"/>
                    <a:pt x="16" y="1"/>
                    <a:pt x="17" y="4"/>
                  </a:cubicBezTo>
                  <a:cubicBezTo>
                    <a:pt x="17" y="0"/>
                    <a:pt x="17" y="0"/>
                    <a:pt x="17" y="0"/>
                  </a:cubicBezTo>
                  <a:cubicBezTo>
                    <a:pt x="21" y="0"/>
                    <a:pt x="21" y="0"/>
                    <a:pt x="21" y="0"/>
                  </a:cubicBezTo>
                  <a:cubicBezTo>
                    <a:pt x="21" y="19"/>
                    <a:pt x="21" y="19"/>
                    <a:pt x="21" y="19"/>
                  </a:cubicBezTo>
                  <a:cubicBezTo>
                    <a:pt x="21" y="23"/>
                    <a:pt x="20" y="26"/>
                    <a:pt x="18" y="28"/>
                  </a:cubicBezTo>
                  <a:cubicBezTo>
                    <a:pt x="16" y="30"/>
                    <a:pt x="13" y="31"/>
                    <a:pt x="10" y="31"/>
                  </a:cubicBezTo>
                </a:path>
              </a:pathLst>
            </a:custGeom>
            <a:solidFill>
              <a:schemeClr val="bg1"/>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62" name="Rectangle 23"/>
            <p:cNvSpPr>
              <a:spLocks noChangeArrowheads="1"/>
            </p:cNvSpPr>
            <p:nvPr userDrawn="1"/>
          </p:nvSpPr>
          <p:spPr bwMode="black">
            <a:xfrm>
              <a:off x="9794887" y="6458778"/>
              <a:ext cx="8036" cy="63167"/>
            </a:xfrm>
            <a:prstGeom prst="rect">
              <a:avLst/>
            </a:prstGeom>
            <a:solidFill>
              <a:schemeClr val="bg1"/>
            </a:solidFill>
            <a:ln>
              <a:noFill/>
            </a:ln>
            <a:extLs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63" name="Freeform 24"/>
            <p:cNvSpPr>
              <a:spLocks/>
            </p:cNvSpPr>
            <p:nvPr userDrawn="1"/>
          </p:nvSpPr>
          <p:spPr bwMode="black">
            <a:xfrm>
              <a:off x="9289103" y="6460787"/>
              <a:ext cx="26562" cy="61158"/>
            </a:xfrm>
            <a:custGeom>
              <a:avLst/>
              <a:gdLst>
                <a:gd name="T0" fmla="*/ 9 w 13"/>
                <a:gd name="T1" fmla="*/ 30 h 30"/>
                <a:gd name="T2" fmla="*/ 3 w 13"/>
                <a:gd name="T3" fmla="*/ 23 h 30"/>
                <a:gd name="T4" fmla="*/ 3 w 13"/>
                <a:gd name="T5" fmla="*/ 11 h 30"/>
                <a:gd name="T6" fmla="*/ 0 w 13"/>
                <a:gd name="T7" fmla="*/ 11 h 30"/>
                <a:gd name="T8" fmla="*/ 0 w 13"/>
                <a:gd name="T9" fmla="*/ 6 h 30"/>
                <a:gd name="T10" fmla="*/ 3 w 13"/>
                <a:gd name="T11" fmla="*/ 6 h 30"/>
                <a:gd name="T12" fmla="*/ 3 w 13"/>
                <a:gd name="T13" fmla="*/ 0 h 30"/>
                <a:gd name="T14" fmla="*/ 7 w 13"/>
                <a:gd name="T15" fmla="*/ 0 h 30"/>
                <a:gd name="T16" fmla="*/ 7 w 13"/>
                <a:gd name="T17" fmla="*/ 6 h 30"/>
                <a:gd name="T18" fmla="*/ 13 w 13"/>
                <a:gd name="T19" fmla="*/ 6 h 30"/>
                <a:gd name="T20" fmla="*/ 13 w 13"/>
                <a:gd name="T21" fmla="*/ 11 h 30"/>
                <a:gd name="T22" fmla="*/ 7 w 13"/>
                <a:gd name="T23" fmla="*/ 11 h 30"/>
                <a:gd name="T24" fmla="*/ 7 w 13"/>
                <a:gd name="T25" fmla="*/ 22 h 30"/>
                <a:gd name="T26" fmla="*/ 10 w 13"/>
                <a:gd name="T27" fmla="*/ 26 h 30"/>
                <a:gd name="T28" fmla="*/ 13 w 13"/>
                <a:gd name="T29" fmla="*/ 25 h 30"/>
                <a:gd name="T30" fmla="*/ 13 w 13"/>
                <a:gd name="T31" fmla="*/ 25 h 30"/>
                <a:gd name="T32" fmla="*/ 13 w 13"/>
                <a:gd name="T33" fmla="*/ 29 h 30"/>
                <a:gd name="T34" fmla="*/ 13 w 13"/>
                <a:gd name="T35" fmla="*/ 29 h 30"/>
                <a:gd name="T36" fmla="*/ 9 w 13"/>
                <a:gd name="T37" fmla="*/ 30 h 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3" h="30">
                  <a:moveTo>
                    <a:pt x="9" y="30"/>
                  </a:moveTo>
                  <a:cubicBezTo>
                    <a:pt x="5" y="30"/>
                    <a:pt x="3" y="28"/>
                    <a:pt x="3" y="23"/>
                  </a:cubicBezTo>
                  <a:cubicBezTo>
                    <a:pt x="3" y="11"/>
                    <a:pt x="3" y="11"/>
                    <a:pt x="3" y="11"/>
                  </a:cubicBezTo>
                  <a:cubicBezTo>
                    <a:pt x="0" y="11"/>
                    <a:pt x="0" y="11"/>
                    <a:pt x="0" y="11"/>
                  </a:cubicBezTo>
                  <a:cubicBezTo>
                    <a:pt x="0" y="6"/>
                    <a:pt x="0" y="6"/>
                    <a:pt x="0" y="6"/>
                  </a:cubicBezTo>
                  <a:cubicBezTo>
                    <a:pt x="3" y="6"/>
                    <a:pt x="3" y="6"/>
                    <a:pt x="3" y="6"/>
                  </a:cubicBezTo>
                  <a:cubicBezTo>
                    <a:pt x="3" y="0"/>
                    <a:pt x="3" y="0"/>
                    <a:pt x="3" y="0"/>
                  </a:cubicBezTo>
                  <a:cubicBezTo>
                    <a:pt x="7" y="0"/>
                    <a:pt x="7" y="0"/>
                    <a:pt x="7" y="0"/>
                  </a:cubicBezTo>
                  <a:cubicBezTo>
                    <a:pt x="7" y="6"/>
                    <a:pt x="7" y="6"/>
                    <a:pt x="7" y="6"/>
                  </a:cubicBezTo>
                  <a:cubicBezTo>
                    <a:pt x="13" y="6"/>
                    <a:pt x="13" y="6"/>
                    <a:pt x="13" y="6"/>
                  </a:cubicBezTo>
                  <a:cubicBezTo>
                    <a:pt x="13" y="11"/>
                    <a:pt x="13" y="11"/>
                    <a:pt x="13" y="11"/>
                  </a:cubicBezTo>
                  <a:cubicBezTo>
                    <a:pt x="7" y="11"/>
                    <a:pt x="7" y="11"/>
                    <a:pt x="7" y="11"/>
                  </a:cubicBezTo>
                  <a:cubicBezTo>
                    <a:pt x="7" y="22"/>
                    <a:pt x="7" y="22"/>
                    <a:pt x="7" y="22"/>
                  </a:cubicBezTo>
                  <a:cubicBezTo>
                    <a:pt x="7" y="24"/>
                    <a:pt x="8" y="26"/>
                    <a:pt x="10" y="26"/>
                  </a:cubicBezTo>
                  <a:cubicBezTo>
                    <a:pt x="11" y="26"/>
                    <a:pt x="12" y="26"/>
                    <a:pt x="13" y="25"/>
                  </a:cubicBezTo>
                  <a:cubicBezTo>
                    <a:pt x="13" y="25"/>
                    <a:pt x="13" y="25"/>
                    <a:pt x="13" y="25"/>
                  </a:cubicBezTo>
                  <a:cubicBezTo>
                    <a:pt x="13" y="29"/>
                    <a:pt x="13" y="29"/>
                    <a:pt x="13" y="29"/>
                  </a:cubicBezTo>
                  <a:cubicBezTo>
                    <a:pt x="13" y="29"/>
                    <a:pt x="13" y="29"/>
                    <a:pt x="13" y="29"/>
                  </a:cubicBezTo>
                  <a:cubicBezTo>
                    <a:pt x="12" y="30"/>
                    <a:pt x="10" y="30"/>
                    <a:pt x="9" y="30"/>
                  </a:cubicBezTo>
                </a:path>
              </a:pathLst>
            </a:custGeom>
            <a:solidFill>
              <a:schemeClr val="bg1"/>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64" name="Freeform 25"/>
            <p:cNvSpPr>
              <a:spLocks/>
            </p:cNvSpPr>
            <p:nvPr userDrawn="1"/>
          </p:nvSpPr>
          <p:spPr bwMode="black">
            <a:xfrm>
              <a:off x="9593778" y="6460787"/>
              <a:ext cx="26338" cy="61158"/>
            </a:xfrm>
            <a:custGeom>
              <a:avLst/>
              <a:gdLst>
                <a:gd name="T0" fmla="*/ 9 w 13"/>
                <a:gd name="T1" fmla="*/ 30 h 30"/>
                <a:gd name="T2" fmla="*/ 3 w 13"/>
                <a:gd name="T3" fmla="*/ 23 h 30"/>
                <a:gd name="T4" fmla="*/ 3 w 13"/>
                <a:gd name="T5" fmla="*/ 11 h 30"/>
                <a:gd name="T6" fmla="*/ 0 w 13"/>
                <a:gd name="T7" fmla="*/ 11 h 30"/>
                <a:gd name="T8" fmla="*/ 0 w 13"/>
                <a:gd name="T9" fmla="*/ 6 h 30"/>
                <a:gd name="T10" fmla="*/ 2 w 13"/>
                <a:gd name="T11" fmla="*/ 6 h 30"/>
                <a:gd name="T12" fmla="*/ 2 w 13"/>
                <a:gd name="T13" fmla="*/ 0 h 30"/>
                <a:gd name="T14" fmla="*/ 7 w 13"/>
                <a:gd name="T15" fmla="*/ 0 h 30"/>
                <a:gd name="T16" fmla="*/ 7 w 13"/>
                <a:gd name="T17" fmla="*/ 6 h 30"/>
                <a:gd name="T18" fmla="*/ 13 w 13"/>
                <a:gd name="T19" fmla="*/ 6 h 30"/>
                <a:gd name="T20" fmla="*/ 13 w 13"/>
                <a:gd name="T21" fmla="*/ 11 h 30"/>
                <a:gd name="T22" fmla="*/ 7 w 13"/>
                <a:gd name="T23" fmla="*/ 11 h 30"/>
                <a:gd name="T24" fmla="*/ 7 w 13"/>
                <a:gd name="T25" fmla="*/ 22 h 30"/>
                <a:gd name="T26" fmla="*/ 9 w 13"/>
                <a:gd name="T27" fmla="*/ 26 h 30"/>
                <a:gd name="T28" fmla="*/ 12 w 13"/>
                <a:gd name="T29" fmla="*/ 25 h 30"/>
                <a:gd name="T30" fmla="*/ 12 w 13"/>
                <a:gd name="T31" fmla="*/ 25 h 30"/>
                <a:gd name="T32" fmla="*/ 12 w 13"/>
                <a:gd name="T33" fmla="*/ 29 h 30"/>
                <a:gd name="T34" fmla="*/ 12 w 13"/>
                <a:gd name="T35" fmla="*/ 29 h 30"/>
                <a:gd name="T36" fmla="*/ 9 w 13"/>
                <a:gd name="T37" fmla="*/ 30 h 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3" h="30">
                  <a:moveTo>
                    <a:pt x="9" y="30"/>
                  </a:moveTo>
                  <a:cubicBezTo>
                    <a:pt x="5" y="30"/>
                    <a:pt x="3" y="28"/>
                    <a:pt x="3" y="23"/>
                  </a:cubicBezTo>
                  <a:cubicBezTo>
                    <a:pt x="3" y="11"/>
                    <a:pt x="3" y="11"/>
                    <a:pt x="3" y="11"/>
                  </a:cubicBezTo>
                  <a:cubicBezTo>
                    <a:pt x="0" y="11"/>
                    <a:pt x="0" y="11"/>
                    <a:pt x="0" y="11"/>
                  </a:cubicBezTo>
                  <a:cubicBezTo>
                    <a:pt x="0" y="6"/>
                    <a:pt x="0" y="6"/>
                    <a:pt x="0" y="6"/>
                  </a:cubicBezTo>
                  <a:cubicBezTo>
                    <a:pt x="2" y="6"/>
                    <a:pt x="2" y="6"/>
                    <a:pt x="2" y="6"/>
                  </a:cubicBezTo>
                  <a:cubicBezTo>
                    <a:pt x="2" y="0"/>
                    <a:pt x="2" y="0"/>
                    <a:pt x="2" y="0"/>
                  </a:cubicBezTo>
                  <a:cubicBezTo>
                    <a:pt x="7" y="0"/>
                    <a:pt x="7" y="0"/>
                    <a:pt x="7" y="0"/>
                  </a:cubicBezTo>
                  <a:cubicBezTo>
                    <a:pt x="7" y="6"/>
                    <a:pt x="7" y="6"/>
                    <a:pt x="7" y="6"/>
                  </a:cubicBezTo>
                  <a:cubicBezTo>
                    <a:pt x="13" y="6"/>
                    <a:pt x="13" y="6"/>
                    <a:pt x="13" y="6"/>
                  </a:cubicBezTo>
                  <a:cubicBezTo>
                    <a:pt x="13" y="11"/>
                    <a:pt x="13" y="11"/>
                    <a:pt x="13" y="11"/>
                  </a:cubicBezTo>
                  <a:cubicBezTo>
                    <a:pt x="7" y="11"/>
                    <a:pt x="7" y="11"/>
                    <a:pt x="7" y="11"/>
                  </a:cubicBezTo>
                  <a:cubicBezTo>
                    <a:pt x="7" y="22"/>
                    <a:pt x="7" y="22"/>
                    <a:pt x="7" y="22"/>
                  </a:cubicBezTo>
                  <a:cubicBezTo>
                    <a:pt x="7" y="24"/>
                    <a:pt x="8" y="26"/>
                    <a:pt x="9" y="26"/>
                  </a:cubicBezTo>
                  <a:cubicBezTo>
                    <a:pt x="10" y="26"/>
                    <a:pt x="11" y="25"/>
                    <a:pt x="12" y="25"/>
                  </a:cubicBezTo>
                  <a:cubicBezTo>
                    <a:pt x="12" y="25"/>
                    <a:pt x="12" y="25"/>
                    <a:pt x="12" y="25"/>
                  </a:cubicBezTo>
                  <a:cubicBezTo>
                    <a:pt x="12" y="29"/>
                    <a:pt x="12" y="29"/>
                    <a:pt x="12" y="29"/>
                  </a:cubicBezTo>
                  <a:cubicBezTo>
                    <a:pt x="12" y="29"/>
                    <a:pt x="12" y="29"/>
                    <a:pt x="12" y="29"/>
                  </a:cubicBezTo>
                  <a:cubicBezTo>
                    <a:pt x="11" y="30"/>
                    <a:pt x="10" y="30"/>
                    <a:pt x="9" y="30"/>
                  </a:cubicBezTo>
                </a:path>
              </a:pathLst>
            </a:custGeom>
            <a:solidFill>
              <a:schemeClr val="bg1"/>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65" name="Freeform 26"/>
            <p:cNvSpPr>
              <a:spLocks/>
            </p:cNvSpPr>
            <p:nvPr userDrawn="1"/>
          </p:nvSpPr>
          <p:spPr bwMode="black">
            <a:xfrm>
              <a:off x="9697346" y="6473063"/>
              <a:ext cx="36606" cy="48882"/>
            </a:xfrm>
            <a:custGeom>
              <a:avLst/>
              <a:gdLst>
                <a:gd name="T0" fmla="*/ 18 w 18"/>
                <a:gd name="T1" fmla="*/ 24 h 24"/>
                <a:gd name="T2" fmla="*/ 14 w 18"/>
                <a:gd name="T3" fmla="*/ 24 h 24"/>
                <a:gd name="T4" fmla="*/ 14 w 18"/>
                <a:gd name="T5" fmla="*/ 10 h 24"/>
                <a:gd name="T6" fmla="*/ 10 w 18"/>
                <a:gd name="T7" fmla="*/ 4 h 24"/>
                <a:gd name="T8" fmla="*/ 4 w 18"/>
                <a:gd name="T9" fmla="*/ 10 h 24"/>
                <a:gd name="T10" fmla="*/ 4 w 18"/>
                <a:gd name="T11" fmla="*/ 24 h 24"/>
                <a:gd name="T12" fmla="*/ 0 w 18"/>
                <a:gd name="T13" fmla="*/ 24 h 24"/>
                <a:gd name="T14" fmla="*/ 0 w 18"/>
                <a:gd name="T15" fmla="*/ 0 h 24"/>
                <a:gd name="T16" fmla="*/ 4 w 18"/>
                <a:gd name="T17" fmla="*/ 0 h 24"/>
                <a:gd name="T18" fmla="*/ 4 w 18"/>
                <a:gd name="T19" fmla="*/ 4 h 24"/>
                <a:gd name="T20" fmla="*/ 11 w 18"/>
                <a:gd name="T21" fmla="*/ 0 h 24"/>
                <a:gd name="T22" fmla="*/ 18 w 18"/>
                <a:gd name="T23" fmla="*/ 9 h 24"/>
                <a:gd name="T24" fmla="*/ 18 w 18"/>
                <a:gd name="T25" fmla="*/ 24 h 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8" h="24">
                  <a:moveTo>
                    <a:pt x="18" y="24"/>
                  </a:moveTo>
                  <a:cubicBezTo>
                    <a:pt x="14" y="24"/>
                    <a:pt x="14" y="24"/>
                    <a:pt x="14" y="24"/>
                  </a:cubicBezTo>
                  <a:cubicBezTo>
                    <a:pt x="14" y="10"/>
                    <a:pt x="14" y="10"/>
                    <a:pt x="14" y="10"/>
                  </a:cubicBezTo>
                  <a:cubicBezTo>
                    <a:pt x="14" y="6"/>
                    <a:pt x="12" y="4"/>
                    <a:pt x="10" y="4"/>
                  </a:cubicBezTo>
                  <a:cubicBezTo>
                    <a:pt x="7" y="4"/>
                    <a:pt x="4" y="6"/>
                    <a:pt x="4" y="10"/>
                  </a:cubicBezTo>
                  <a:cubicBezTo>
                    <a:pt x="4" y="24"/>
                    <a:pt x="4" y="24"/>
                    <a:pt x="4" y="24"/>
                  </a:cubicBezTo>
                  <a:cubicBezTo>
                    <a:pt x="0" y="24"/>
                    <a:pt x="0" y="24"/>
                    <a:pt x="0" y="24"/>
                  </a:cubicBezTo>
                  <a:cubicBezTo>
                    <a:pt x="0" y="0"/>
                    <a:pt x="0" y="0"/>
                    <a:pt x="0" y="0"/>
                  </a:cubicBezTo>
                  <a:cubicBezTo>
                    <a:pt x="4" y="0"/>
                    <a:pt x="4" y="0"/>
                    <a:pt x="4" y="0"/>
                  </a:cubicBezTo>
                  <a:cubicBezTo>
                    <a:pt x="4" y="4"/>
                    <a:pt x="4" y="4"/>
                    <a:pt x="4" y="4"/>
                  </a:cubicBezTo>
                  <a:cubicBezTo>
                    <a:pt x="6" y="1"/>
                    <a:pt x="8" y="0"/>
                    <a:pt x="11" y="0"/>
                  </a:cubicBezTo>
                  <a:cubicBezTo>
                    <a:pt x="15" y="0"/>
                    <a:pt x="18" y="4"/>
                    <a:pt x="18" y="9"/>
                  </a:cubicBezTo>
                  <a:lnTo>
                    <a:pt x="18" y="24"/>
                  </a:lnTo>
                  <a:close/>
                </a:path>
              </a:pathLst>
            </a:custGeom>
            <a:solidFill>
              <a:schemeClr val="bg1"/>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66" name="Freeform 27"/>
            <p:cNvSpPr>
              <a:spLocks noEditPoints="1"/>
            </p:cNvSpPr>
            <p:nvPr userDrawn="1"/>
          </p:nvSpPr>
          <p:spPr bwMode="black">
            <a:xfrm>
              <a:off x="9273033" y="6458778"/>
              <a:ext cx="10044" cy="63167"/>
            </a:xfrm>
            <a:custGeom>
              <a:avLst/>
              <a:gdLst>
                <a:gd name="T0" fmla="*/ 45 w 45"/>
                <a:gd name="T1" fmla="*/ 45 h 283"/>
                <a:gd name="T2" fmla="*/ 0 w 45"/>
                <a:gd name="T3" fmla="*/ 45 h 283"/>
                <a:gd name="T4" fmla="*/ 0 w 45"/>
                <a:gd name="T5" fmla="*/ 0 h 283"/>
                <a:gd name="T6" fmla="*/ 45 w 45"/>
                <a:gd name="T7" fmla="*/ 0 h 283"/>
                <a:gd name="T8" fmla="*/ 45 w 45"/>
                <a:gd name="T9" fmla="*/ 45 h 283"/>
                <a:gd name="T10" fmla="*/ 45 w 45"/>
                <a:gd name="T11" fmla="*/ 283 h 283"/>
                <a:gd name="T12" fmla="*/ 0 w 45"/>
                <a:gd name="T13" fmla="*/ 283 h 283"/>
                <a:gd name="T14" fmla="*/ 0 w 45"/>
                <a:gd name="T15" fmla="*/ 64 h 283"/>
                <a:gd name="T16" fmla="*/ 45 w 45"/>
                <a:gd name="T17" fmla="*/ 64 h 283"/>
                <a:gd name="T18" fmla="*/ 45 w 45"/>
                <a:gd name="T19" fmla="*/ 283 h 2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5" h="283">
                  <a:moveTo>
                    <a:pt x="45" y="45"/>
                  </a:moveTo>
                  <a:lnTo>
                    <a:pt x="0" y="45"/>
                  </a:lnTo>
                  <a:lnTo>
                    <a:pt x="0" y="0"/>
                  </a:lnTo>
                  <a:lnTo>
                    <a:pt x="45" y="0"/>
                  </a:lnTo>
                  <a:lnTo>
                    <a:pt x="45" y="45"/>
                  </a:lnTo>
                  <a:close/>
                  <a:moveTo>
                    <a:pt x="45" y="283"/>
                  </a:moveTo>
                  <a:lnTo>
                    <a:pt x="0" y="283"/>
                  </a:lnTo>
                  <a:lnTo>
                    <a:pt x="0" y="64"/>
                  </a:lnTo>
                  <a:lnTo>
                    <a:pt x="45" y="64"/>
                  </a:lnTo>
                  <a:lnTo>
                    <a:pt x="45" y="283"/>
                  </a:lnTo>
                  <a:close/>
                </a:path>
              </a:pathLst>
            </a:custGeom>
            <a:solidFill>
              <a:schemeClr val="bg1"/>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67" name="Freeform 28"/>
            <p:cNvSpPr>
              <a:spLocks noEditPoints="1"/>
            </p:cNvSpPr>
            <p:nvPr userDrawn="1"/>
          </p:nvSpPr>
          <p:spPr bwMode="black">
            <a:xfrm>
              <a:off x="9813190" y="6458778"/>
              <a:ext cx="8036" cy="63167"/>
            </a:xfrm>
            <a:custGeom>
              <a:avLst/>
              <a:gdLst>
                <a:gd name="T0" fmla="*/ 36 w 36"/>
                <a:gd name="T1" fmla="*/ 45 h 283"/>
                <a:gd name="T2" fmla="*/ 0 w 36"/>
                <a:gd name="T3" fmla="*/ 45 h 283"/>
                <a:gd name="T4" fmla="*/ 0 w 36"/>
                <a:gd name="T5" fmla="*/ 0 h 283"/>
                <a:gd name="T6" fmla="*/ 36 w 36"/>
                <a:gd name="T7" fmla="*/ 0 h 283"/>
                <a:gd name="T8" fmla="*/ 36 w 36"/>
                <a:gd name="T9" fmla="*/ 45 h 283"/>
                <a:gd name="T10" fmla="*/ 36 w 36"/>
                <a:gd name="T11" fmla="*/ 283 h 283"/>
                <a:gd name="T12" fmla="*/ 0 w 36"/>
                <a:gd name="T13" fmla="*/ 283 h 283"/>
                <a:gd name="T14" fmla="*/ 0 w 36"/>
                <a:gd name="T15" fmla="*/ 64 h 283"/>
                <a:gd name="T16" fmla="*/ 36 w 36"/>
                <a:gd name="T17" fmla="*/ 64 h 283"/>
                <a:gd name="T18" fmla="*/ 36 w 36"/>
                <a:gd name="T19" fmla="*/ 283 h 2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6" h="283">
                  <a:moveTo>
                    <a:pt x="36" y="45"/>
                  </a:moveTo>
                  <a:lnTo>
                    <a:pt x="0" y="45"/>
                  </a:lnTo>
                  <a:lnTo>
                    <a:pt x="0" y="0"/>
                  </a:lnTo>
                  <a:lnTo>
                    <a:pt x="36" y="0"/>
                  </a:lnTo>
                  <a:lnTo>
                    <a:pt x="36" y="45"/>
                  </a:lnTo>
                  <a:close/>
                  <a:moveTo>
                    <a:pt x="36" y="283"/>
                  </a:moveTo>
                  <a:lnTo>
                    <a:pt x="0" y="283"/>
                  </a:lnTo>
                  <a:lnTo>
                    <a:pt x="0" y="64"/>
                  </a:lnTo>
                  <a:lnTo>
                    <a:pt x="36" y="64"/>
                  </a:lnTo>
                  <a:lnTo>
                    <a:pt x="36" y="283"/>
                  </a:lnTo>
                  <a:close/>
                </a:path>
              </a:pathLst>
            </a:custGeom>
            <a:solidFill>
              <a:schemeClr val="bg1"/>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68" name="Freeform 29"/>
            <p:cNvSpPr>
              <a:spLocks/>
            </p:cNvSpPr>
            <p:nvPr userDrawn="1"/>
          </p:nvSpPr>
          <p:spPr bwMode="black">
            <a:xfrm>
              <a:off x="9557173" y="6473063"/>
              <a:ext cx="32588" cy="48882"/>
            </a:xfrm>
            <a:custGeom>
              <a:avLst/>
              <a:gdLst>
                <a:gd name="T0" fmla="*/ 8 w 16"/>
                <a:gd name="T1" fmla="*/ 24 h 24"/>
                <a:gd name="T2" fmla="*/ 0 w 16"/>
                <a:gd name="T3" fmla="*/ 21 h 24"/>
                <a:gd name="T4" fmla="*/ 0 w 16"/>
                <a:gd name="T5" fmla="*/ 21 h 24"/>
                <a:gd name="T6" fmla="*/ 1 w 16"/>
                <a:gd name="T7" fmla="*/ 17 h 24"/>
                <a:gd name="T8" fmla="*/ 2 w 16"/>
                <a:gd name="T9" fmla="*/ 18 h 24"/>
                <a:gd name="T10" fmla="*/ 8 w 16"/>
                <a:gd name="T11" fmla="*/ 20 h 24"/>
                <a:gd name="T12" fmla="*/ 12 w 16"/>
                <a:gd name="T13" fmla="*/ 17 h 24"/>
                <a:gd name="T14" fmla="*/ 7 w 16"/>
                <a:gd name="T15" fmla="*/ 14 h 24"/>
                <a:gd name="T16" fmla="*/ 1 w 16"/>
                <a:gd name="T17" fmla="*/ 7 h 24"/>
                <a:gd name="T18" fmla="*/ 8 w 16"/>
                <a:gd name="T19" fmla="*/ 0 h 24"/>
                <a:gd name="T20" fmla="*/ 15 w 16"/>
                <a:gd name="T21" fmla="*/ 2 h 24"/>
                <a:gd name="T22" fmla="*/ 15 w 16"/>
                <a:gd name="T23" fmla="*/ 2 h 24"/>
                <a:gd name="T24" fmla="*/ 14 w 16"/>
                <a:gd name="T25" fmla="*/ 6 h 24"/>
                <a:gd name="T26" fmla="*/ 13 w 16"/>
                <a:gd name="T27" fmla="*/ 6 h 24"/>
                <a:gd name="T28" fmla="*/ 8 w 16"/>
                <a:gd name="T29" fmla="*/ 4 h 24"/>
                <a:gd name="T30" fmla="*/ 5 w 16"/>
                <a:gd name="T31" fmla="*/ 6 h 24"/>
                <a:gd name="T32" fmla="*/ 9 w 16"/>
                <a:gd name="T33" fmla="*/ 10 h 24"/>
                <a:gd name="T34" fmla="*/ 16 w 16"/>
                <a:gd name="T35" fmla="*/ 17 h 24"/>
                <a:gd name="T36" fmla="*/ 8 w 16"/>
                <a:gd name="T37" fmla="*/ 24 h 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6" h="24">
                  <a:moveTo>
                    <a:pt x="8" y="24"/>
                  </a:moveTo>
                  <a:cubicBezTo>
                    <a:pt x="5" y="24"/>
                    <a:pt x="2" y="23"/>
                    <a:pt x="0" y="21"/>
                  </a:cubicBezTo>
                  <a:cubicBezTo>
                    <a:pt x="0" y="21"/>
                    <a:pt x="0" y="21"/>
                    <a:pt x="0" y="21"/>
                  </a:cubicBezTo>
                  <a:cubicBezTo>
                    <a:pt x="1" y="17"/>
                    <a:pt x="1" y="17"/>
                    <a:pt x="1" y="17"/>
                  </a:cubicBezTo>
                  <a:cubicBezTo>
                    <a:pt x="2" y="18"/>
                    <a:pt x="2" y="18"/>
                    <a:pt x="2" y="18"/>
                  </a:cubicBezTo>
                  <a:cubicBezTo>
                    <a:pt x="4" y="19"/>
                    <a:pt x="6" y="20"/>
                    <a:pt x="8" y="20"/>
                  </a:cubicBezTo>
                  <a:cubicBezTo>
                    <a:pt x="10" y="20"/>
                    <a:pt x="12" y="19"/>
                    <a:pt x="12" y="17"/>
                  </a:cubicBezTo>
                  <a:cubicBezTo>
                    <a:pt x="12" y="15"/>
                    <a:pt x="10" y="15"/>
                    <a:pt x="7" y="14"/>
                  </a:cubicBezTo>
                  <a:cubicBezTo>
                    <a:pt x="5" y="13"/>
                    <a:pt x="1" y="12"/>
                    <a:pt x="1" y="7"/>
                  </a:cubicBezTo>
                  <a:cubicBezTo>
                    <a:pt x="1" y="3"/>
                    <a:pt x="4" y="0"/>
                    <a:pt x="8" y="0"/>
                  </a:cubicBezTo>
                  <a:cubicBezTo>
                    <a:pt x="11" y="0"/>
                    <a:pt x="13" y="1"/>
                    <a:pt x="15" y="2"/>
                  </a:cubicBezTo>
                  <a:cubicBezTo>
                    <a:pt x="15" y="2"/>
                    <a:pt x="15" y="2"/>
                    <a:pt x="15" y="2"/>
                  </a:cubicBezTo>
                  <a:cubicBezTo>
                    <a:pt x="14" y="6"/>
                    <a:pt x="14" y="6"/>
                    <a:pt x="14" y="6"/>
                  </a:cubicBezTo>
                  <a:cubicBezTo>
                    <a:pt x="13" y="6"/>
                    <a:pt x="13" y="6"/>
                    <a:pt x="13" y="6"/>
                  </a:cubicBezTo>
                  <a:cubicBezTo>
                    <a:pt x="12" y="4"/>
                    <a:pt x="9" y="4"/>
                    <a:pt x="8" y="4"/>
                  </a:cubicBezTo>
                  <a:cubicBezTo>
                    <a:pt x="6" y="4"/>
                    <a:pt x="5" y="5"/>
                    <a:pt x="5" y="6"/>
                  </a:cubicBezTo>
                  <a:cubicBezTo>
                    <a:pt x="5" y="8"/>
                    <a:pt x="6" y="9"/>
                    <a:pt x="9" y="10"/>
                  </a:cubicBezTo>
                  <a:cubicBezTo>
                    <a:pt x="13" y="11"/>
                    <a:pt x="16" y="13"/>
                    <a:pt x="16" y="17"/>
                  </a:cubicBezTo>
                  <a:cubicBezTo>
                    <a:pt x="16" y="21"/>
                    <a:pt x="12" y="24"/>
                    <a:pt x="8" y="24"/>
                  </a:cubicBezTo>
                </a:path>
              </a:pathLst>
            </a:custGeom>
            <a:solidFill>
              <a:schemeClr val="bg1"/>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69" name="Freeform 30"/>
            <p:cNvSpPr>
              <a:spLocks noEditPoints="1"/>
            </p:cNvSpPr>
            <p:nvPr userDrawn="1"/>
          </p:nvSpPr>
          <p:spPr bwMode="black">
            <a:xfrm>
              <a:off x="9829483" y="6473063"/>
              <a:ext cx="36382" cy="48882"/>
            </a:xfrm>
            <a:custGeom>
              <a:avLst/>
              <a:gdLst>
                <a:gd name="T0" fmla="*/ 4 w 18"/>
                <a:gd name="T1" fmla="*/ 17 h 24"/>
                <a:gd name="T2" fmla="*/ 8 w 18"/>
                <a:gd name="T3" fmla="*/ 20 h 24"/>
                <a:gd name="T4" fmla="*/ 14 w 18"/>
                <a:gd name="T5" fmla="*/ 15 h 24"/>
                <a:gd name="T6" fmla="*/ 14 w 18"/>
                <a:gd name="T7" fmla="*/ 13 h 24"/>
                <a:gd name="T8" fmla="*/ 10 w 18"/>
                <a:gd name="T9" fmla="*/ 12 h 24"/>
                <a:gd name="T10" fmla="*/ 4 w 18"/>
                <a:gd name="T11" fmla="*/ 17 h 24"/>
                <a:gd name="T12" fmla="*/ 8 w 18"/>
                <a:gd name="T13" fmla="*/ 24 h 24"/>
                <a:gd name="T14" fmla="*/ 0 w 18"/>
                <a:gd name="T15" fmla="*/ 17 h 24"/>
                <a:gd name="T16" fmla="*/ 9 w 18"/>
                <a:gd name="T17" fmla="*/ 8 h 24"/>
                <a:gd name="T18" fmla="*/ 14 w 18"/>
                <a:gd name="T19" fmla="*/ 9 h 24"/>
                <a:gd name="T20" fmla="*/ 14 w 18"/>
                <a:gd name="T21" fmla="*/ 9 h 24"/>
                <a:gd name="T22" fmla="*/ 9 w 18"/>
                <a:gd name="T23" fmla="*/ 4 h 24"/>
                <a:gd name="T24" fmla="*/ 3 w 18"/>
                <a:gd name="T25" fmla="*/ 6 h 24"/>
                <a:gd name="T26" fmla="*/ 2 w 18"/>
                <a:gd name="T27" fmla="*/ 6 h 24"/>
                <a:gd name="T28" fmla="*/ 1 w 18"/>
                <a:gd name="T29" fmla="*/ 2 h 24"/>
                <a:gd name="T30" fmla="*/ 1 w 18"/>
                <a:gd name="T31" fmla="*/ 2 h 24"/>
                <a:gd name="T32" fmla="*/ 9 w 18"/>
                <a:gd name="T33" fmla="*/ 0 h 24"/>
                <a:gd name="T34" fmla="*/ 16 w 18"/>
                <a:gd name="T35" fmla="*/ 3 h 24"/>
                <a:gd name="T36" fmla="*/ 18 w 18"/>
                <a:gd name="T37" fmla="*/ 9 h 24"/>
                <a:gd name="T38" fmla="*/ 18 w 18"/>
                <a:gd name="T39" fmla="*/ 24 h 24"/>
                <a:gd name="T40" fmla="*/ 15 w 18"/>
                <a:gd name="T41" fmla="*/ 24 h 24"/>
                <a:gd name="T42" fmla="*/ 15 w 18"/>
                <a:gd name="T43" fmla="*/ 21 h 24"/>
                <a:gd name="T44" fmla="*/ 8 w 18"/>
                <a:gd name="T45" fmla="*/ 24 h 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18" h="24">
                  <a:moveTo>
                    <a:pt x="4" y="17"/>
                  </a:moveTo>
                  <a:cubicBezTo>
                    <a:pt x="4" y="19"/>
                    <a:pt x="6" y="20"/>
                    <a:pt x="8" y="20"/>
                  </a:cubicBezTo>
                  <a:cubicBezTo>
                    <a:pt x="12" y="20"/>
                    <a:pt x="14" y="18"/>
                    <a:pt x="14" y="15"/>
                  </a:cubicBezTo>
                  <a:cubicBezTo>
                    <a:pt x="14" y="13"/>
                    <a:pt x="14" y="13"/>
                    <a:pt x="14" y="13"/>
                  </a:cubicBezTo>
                  <a:cubicBezTo>
                    <a:pt x="13" y="13"/>
                    <a:pt x="11" y="12"/>
                    <a:pt x="10" y="12"/>
                  </a:cubicBezTo>
                  <a:cubicBezTo>
                    <a:pt x="7" y="12"/>
                    <a:pt x="4" y="14"/>
                    <a:pt x="4" y="17"/>
                  </a:cubicBezTo>
                  <a:moveTo>
                    <a:pt x="8" y="24"/>
                  </a:moveTo>
                  <a:cubicBezTo>
                    <a:pt x="4" y="24"/>
                    <a:pt x="0" y="22"/>
                    <a:pt x="0" y="17"/>
                  </a:cubicBezTo>
                  <a:cubicBezTo>
                    <a:pt x="0" y="12"/>
                    <a:pt x="4" y="8"/>
                    <a:pt x="9" y="8"/>
                  </a:cubicBezTo>
                  <a:cubicBezTo>
                    <a:pt x="11" y="8"/>
                    <a:pt x="13" y="9"/>
                    <a:pt x="14" y="9"/>
                  </a:cubicBezTo>
                  <a:cubicBezTo>
                    <a:pt x="14" y="9"/>
                    <a:pt x="14" y="9"/>
                    <a:pt x="14" y="9"/>
                  </a:cubicBezTo>
                  <a:cubicBezTo>
                    <a:pt x="14" y="6"/>
                    <a:pt x="13" y="4"/>
                    <a:pt x="9" y="4"/>
                  </a:cubicBezTo>
                  <a:cubicBezTo>
                    <a:pt x="7" y="4"/>
                    <a:pt x="4" y="5"/>
                    <a:pt x="3" y="6"/>
                  </a:cubicBezTo>
                  <a:cubicBezTo>
                    <a:pt x="2" y="6"/>
                    <a:pt x="2" y="6"/>
                    <a:pt x="2" y="6"/>
                  </a:cubicBezTo>
                  <a:cubicBezTo>
                    <a:pt x="1" y="2"/>
                    <a:pt x="1" y="2"/>
                    <a:pt x="1" y="2"/>
                  </a:cubicBezTo>
                  <a:cubicBezTo>
                    <a:pt x="1" y="2"/>
                    <a:pt x="1" y="2"/>
                    <a:pt x="1" y="2"/>
                  </a:cubicBezTo>
                  <a:cubicBezTo>
                    <a:pt x="3" y="1"/>
                    <a:pt x="6" y="0"/>
                    <a:pt x="9" y="0"/>
                  </a:cubicBezTo>
                  <a:cubicBezTo>
                    <a:pt x="12" y="0"/>
                    <a:pt x="15" y="1"/>
                    <a:pt x="16" y="3"/>
                  </a:cubicBezTo>
                  <a:cubicBezTo>
                    <a:pt x="17" y="4"/>
                    <a:pt x="18" y="6"/>
                    <a:pt x="18" y="9"/>
                  </a:cubicBezTo>
                  <a:cubicBezTo>
                    <a:pt x="18" y="24"/>
                    <a:pt x="18" y="24"/>
                    <a:pt x="18" y="24"/>
                  </a:cubicBezTo>
                  <a:cubicBezTo>
                    <a:pt x="15" y="24"/>
                    <a:pt x="15" y="24"/>
                    <a:pt x="15" y="24"/>
                  </a:cubicBezTo>
                  <a:cubicBezTo>
                    <a:pt x="15" y="21"/>
                    <a:pt x="15" y="21"/>
                    <a:pt x="15" y="21"/>
                  </a:cubicBezTo>
                  <a:cubicBezTo>
                    <a:pt x="14" y="22"/>
                    <a:pt x="11" y="24"/>
                    <a:pt x="8" y="24"/>
                  </a:cubicBezTo>
                </a:path>
              </a:pathLst>
            </a:custGeom>
            <a:solidFill>
              <a:schemeClr val="bg1"/>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cxnSp>
          <p:nvCxnSpPr>
            <p:cNvPr id="70" name="Straight Connector 69"/>
            <p:cNvCxnSpPr/>
            <p:nvPr userDrawn="1"/>
          </p:nvCxnSpPr>
          <p:spPr>
            <a:xfrm>
              <a:off x="9965023" y="5998178"/>
              <a:ext cx="0" cy="530181"/>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grpSp>
      <p:pic>
        <p:nvPicPr>
          <p:cNvPr id="71" name="Picture 70"/>
          <p:cNvPicPr>
            <a:picLocks noChangeAspect="1"/>
          </p:cNvPicPr>
          <p:nvPr userDrawn="1"/>
        </p:nvPicPr>
        <p:blipFill>
          <a:blip r:embed="rId5">
            <a:extLst>
              <a:ext uri="{28A0092B-C50C-407E-A947-70E740481C1C}">
                <a14:useLocalDpi xmlns:a14="http://schemas.microsoft.com/office/drawing/2010/main" val="0"/>
              </a:ext>
            </a:extLst>
          </a:blip>
          <a:stretch>
            <a:fillRect/>
          </a:stretch>
        </p:blipFill>
        <p:spPr>
          <a:xfrm>
            <a:off x="10772313" y="5956049"/>
            <a:ext cx="1113768" cy="592323"/>
          </a:xfrm>
          <a:prstGeom prst="rect">
            <a:avLst/>
          </a:prstGeom>
        </p:spPr>
      </p:pic>
      <p:sp>
        <p:nvSpPr>
          <p:cNvPr id="3" name="Text Placeholder 2"/>
          <p:cNvSpPr>
            <a:spLocks noGrp="1"/>
          </p:cNvSpPr>
          <p:nvPr>
            <p:ph type="body" sz="quarter" idx="11" hasCustomPrompt="1"/>
          </p:nvPr>
        </p:nvSpPr>
        <p:spPr>
          <a:xfrm>
            <a:off x="7244747" y="4422241"/>
            <a:ext cx="4724400" cy="355600"/>
          </a:xfrm>
          <a:prstGeom prst="rect">
            <a:avLst/>
          </a:prstGeom>
        </p:spPr>
        <p:txBody>
          <a:bodyPr/>
          <a:lstStyle>
            <a:lvl1pPr algn="r">
              <a:defRPr sz="1600" b="0">
                <a:solidFill>
                  <a:schemeClr val="bg1"/>
                </a:solidFill>
                <a:latin typeface="+mj-lt"/>
              </a:defRPr>
            </a:lvl1pPr>
          </a:lstStyle>
          <a:p>
            <a:pPr lvl="0"/>
            <a:r>
              <a:rPr lang="en-US" dirty="0"/>
              <a:t>Subtitle</a:t>
            </a:r>
            <a:endParaRPr lang="en-GB" dirty="0"/>
          </a:p>
        </p:txBody>
      </p:sp>
    </p:spTree>
    <p:extLst>
      <p:ext uri="{BB962C8B-B14F-4D97-AF65-F5344CB8AC3E}">
        <p14:creationId xmlns:p14="http://schemas.microsoft.com/office/powerpoint/2010/main" val="140747138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preserve="1" userDrawn="1">
  <p:cSld name="Title Slide">
    <p:bg>
      <p:bgPr>
        <a:blipFill dpi="0" rotWithShape="1">
          <a:blip r:embed="rId2">
            <a:lum/>
          </a:blip>
          <a:srcRect/>
          <a:stretch>
            <a:fillRect t="-2000" b="-2000"/>
          </a:stretch>
        </a:blipFill>
        <a:effectLst/>
      </p:bgPr>
    </p:bg>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2124075" y="1906881"/>
            <a:ext cx="7943850" cy="2400657"/>
          </a:xfrm>
          <a:prstGeom prst="rect">
            <a:avLst/>
          </a:prstGeom>
        </p:spPr>
        <p:txBody>
          <a:bodyPr wrap="square" anchor="ctr">
            <a:noAutofit/>
          </a:bodyPr>
          <a:lstStyle>
            <a:lvl1pPr algn="ctr">
              <a:lnSpc>
                <a:spcPct val="65000"/>
              </a:lnSpc>
              <a:defRPr sz="12000" b="1">
                <a:solidFill>
                  <a:schemeClr val="bg1"/>
                </a:solidFill>
              </a:defRPr>
            </a:lvl1pPr>
          </a:lstStyle>
          <a:p>
            <a:r>
              <a:rPr lang="en-US" dirty="0"/>
              <a:t>MASTER TITLE STYLE</a:t>
            </a:r>
            <a:endParaRPr lang="en-GB" dirty="0"/>
          </a:p>
        </p:txBody>
      </p:sp>
      <p:sp>
        <p:nvSpPr>
          <p:cNvPr id="4" name="Date Placeholder 3"/>
          <p:cNvSpPr>
            <a:spLocks noGrp="1"/>
          </p:cNvSpPr>
          <p:nvPr>
            <p:ph type="dt" sz="half" idx="10"/>
          </p:nvPr>
        </p:nvSpPr>
        <p:spPr>
          <a:xfrm>
            <a:off x="4195762" y="4686631"/>
            <a:ext cx="3800476" cy="637895"/>
          </a:xfrm>
          <a:prstGeom prst="rect">
            <a:avLst/>
          </a:prstGeom>
        </p:spPr>
        <p:txBody>
          <a:bodyPr wrap="none" tIns="36000" anchor="t">
            <a:noAutofit/>
          </a:bodyPr>
          <a:lstStyle>
            <a:lvl1pPr algn="ctr">
              <a:defRPr sz="1600" b="1">
                <a:solidFill>
                  <a:schemeClr val="bg1"/>
                </a:solidFill>
                <a:latin typeface="+mn-lt"/>
              </a:defRPr>
            </a:lvl1pPr>
          </a:lstStyle>
          <a:p>
            <a:pPr>
              <a:lnSpc>
                <a:spcPct val="80000"/>
              </a:lnSpc>
            </a:pPr>
            <a:r>
              <a:rPr lang="en-GB" dirty="0"/>
              <a:t>Subtitle</a:t>
            </a:r>
          </a:p>
        </p:txBody>
      </p:sp>
      <p:cxnSp>
        <p:nvCxnSpPr>
          <p:cNvPr id="39" name="Straight Connector 38"/>
          <p:cNvCxnSpPr/>
          <p:nvPr userDrawn="1"/>
        </p:nvCxnSpPr>
        <p:spPr>
          <a:xfrm>
            <a:off x="4800600" y="4457356"/>
            <a:ext cx="2590800" cy="0"/>
          </a:xfrm>
          <a:prstGeom prst="line">
            <a:avLst/>
          </a:prstGeom>
          <a:ln w="114300">
            <a:solidFill>
              <a:schemeClr val="bg1"/>
            </a:solidFill>
          </a:ln>
        </p:spPr>
        <p:style>
          <a:lnRef idx="1">
            <a:schemeClr val="accent1"/>
          </a:lnRef>
          <a:fillRef idx="0">
            <a:schemeClr val="accent1"/>
          </a:fillRef>
          <a:effectRef idx="0">
            <a:schemeClr val="accent1"/>
          </a:effectRef>
          <a:fontRef idx="minor">
            <a:schemeClr val="tx1"/>
          </a:fontRef>
        </p:style>
      </p:cxnSp>
      <p:pic>
        <p:nvPicPr>
          <p:cNvPr id="40" name="Picture 39"/>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9195760" y="5938834"/>
            <a:ext cx="2312818" cy="679977"/>
          </a:xfrm>
          <a:prstGeom prst="rect">
            <a:avLst/>
          </a:prstGeom>
        </p:spPr>
      </p:pic>
      <p:sp>
        <p:nvSpPr>
          <p:cNvPr id="42" name="Freeform 41"/>
          <p:cNvSpPr>
            <a:spLocks/>
          </p:cNvSpPr>
          <p:nvPr userDrawn="1"/>
        </p:nvSpPr>
        <p:spPr bwMode="black">
          <a:xfrm>
            <a:off x="8954072" y="6001430"/>
            <a:ext cx="225438" cy="404225"/>
          </a:xfrm>
          <a:custGeom>
            <a:avLst/>
            <a:gdLst>
              <a:gd name="T0" fmla="*/ 111 w 111"/>
              <a:gd name="T1" fmla="*/ 195 h 198"/>
              <a:gd name="T2" fmla="*/ 107 w 111"/>
              <a:gd name="T3" fmla="*/ 195 h 198"/>
              <a:gd name="T4" fmla="*/ 58 w 111"/>
              <a:gd name="T5" fmla="*/ 121 h 198"/>
              <a:gd name="T6" fmla="*/ 58 w 111"/>
              <a:gd name="T7" fmla="*/ 41 h 198"/>
              <a:gd name="T8" fmla="*/ 87 w 111"/>
              <a:gd name="T9" fmla="*/ 3 h 198"/>
              <a:gd name="T10" fmla="*/ 87 w 111"/>
              <a:gd name="T11" fmla="*/ 0 h 198"/>
              <a:gd name="T12" fmla="*/ 0 w 111"/>
              <a:gd name="T13" fmla="*/ 0 h 198"/>
              <a:gd name="T14" fmla="*/ 0 w 111"/>
              <a:gd name="T15" fmla="*/ 3 h 198"/>
              <a:gd name="T16" fmla="*/ 21 w 111"/>
              <a:gd name="T17" fmla="*/ 33 h 198"/>
              <a:gd name="T18" fmla="*/ 21 w 111"/>
              <a:gd name="T19" fmla="*/ 112 h 198"/>
              <a:gd name="T20" fmla="*/ 101 w 111"/>
              <a:gd name="T21" fmla="*/ 198 h 198"/>
              <a:gd name="T22" fmla="*/ 103 w 111"/>
              <a:gd name="T23" fmla="*/ 198 h 198"/>
              <a:gd name="T24" fmla="*/ 111 w 111"/>
              <a:gd name="T25" fmla="*/ 198 h 198"/>
              <a:gd name="T26" fmla="*/ 111 w 111"/>
              <a:gd name="T27" fmla="*/ 195 h 1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1" h="198">
                <a:moveTo>
                  <a:pt x="111" y="195"/>
                </a:moveTo>
                <a:cubicBezTo>
                  <a:pt x="108" y="195"/>
                  <a:pt x="110" y="195"/>
                  <a:pt x="107" y="195"/>
                </a:cubicBezTo>
                <a:cubicBezTo>
                  <a:pt x="79" y="195"/>
                  <a:pt x="58" y="175"/>
                  <a:pt x="58" y="121"/>
                </a:cubicBezTo>
                <a:cubicBezTo>
                  <a:pt x="58" y="41"/>
                  <a:pt x="58" y="41"/>
                  <a:pt x="58" y="41"/>
                </a:cubicBezTo>
                <a:cubicBezTo>
                  <a:pt x="58" y="13"/>
                  <a:pt x="70" y="3"/>
                  <a:pt x="87" y="3"/>
                </a:cubicBezTo>
                <a:cubicBezTo>
                  <a:pt x="87" y="0"/>
                  <a:pt x="87" y="0"/>
                  <a:pt x="87" y="0"/>
                </a:cubicBezTo>
                <a:cubicBezTo>
                  <a:pt x="0" y="0"/>
                  <a:pt x="0" y="0"/>
                  <a:pt x="0" y="0"/>
                </a:cubicBezTo>
                <a:cubicBezTo>
                  <a:pt x="0" y="3"/>
                  <a:pt x="0" y="3"/>
                  <a:pt x="0" y="3"/>
                </a:cubicBezTo>
                <a:cubicBezTo>
                  <a:pt x="15" y="3"/>
                  <a:pt x="21" y="16"/>
                  <a:pt x="21" y="33"/>
                </a:cubicBezTo>
                <a:cubicBezTo>
                  <a:pt x="21" y="112"/>
                  <a:pt x="21" y="112"/>
                  <a:pt x="21" y="112"/>
                </a:cubicBezTo>
                <a:cubicBezTo>
                  <a:pt x="21" y="171"/>
                  <a:pt x="49" y="198"/>
                  <a:pt x="101" y="198"/>
                </a:cubicBezTo>
                <a:cubicBezTo>
                  <a:pt x="103" y="198"/>
                  <a:pt x="103" y="198"/>
                  <a:pt x="103" y="198"/>
                </a:cubicBezTo>
                <a:cubicBezTo>
                  <a:pt x="111" y="198"/>
                  <a:pt x="111" y="198"/>
                  <a:pt x="111" y="198"/>
                </a:cubicBezTo>
                <a:lnTo>
                  <a:pt x="111" y="195"/>
                </a:lnTo>
                <a:close/>
              </a:path>
            </a:pathLst>
          </a:custGeom>
          <a:solidFill>
            <a:schemeClr val="bg1"/>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3" name="Freeform 42"/>
          <p:cNvSpPr>
            <a:spLocks/>
          </p:cNvSpPr>
          <p:nvPr userDrawn="1"/>
        </p:nvSpPr>
        <p:spPr bwMode="black">
          <a:xfrm>
            <a:off x="9459856" y="6132228"/>
            <a:ext cx="156244" cy="155128"/>
          </a:xfrm>
          <a:custGeom>
            <a:avLst/>
            <a:gdLst>
              <a:gd name="T0" fmla="*/ 37 w 77"/>
              <a:gd name="T1" fmla="*/ 76 h 76"/>
              <a:gd name="T2" fmla="*/ 0 w 77"/>
              <a:gd name="T3" fmla="*/ 39 h 76"/>
              <a:gd name="T4" fmla="*/ 0 w 77"/>
              <a:gd name="T5" fmla="*/ 36 h 76"/>
              <a:gd name="T6" fmla="*/ 37 w 77"/>
              <a:gd name="T7" fmla="*/ 0 h 76"/>
              <a:gd name="T8" fmla="*/ 40 w 77"/>
              <a:gd name="T9" fmla="*/ 0 h 76"/>
              <a:gd name="T10" fmla="*/ 77 w 77"/>
              <a:gd name="T11" fmla="*/ 36 h 76"/>
              <a:gd name="T12" fmla="*/ 77 w 77"/>
              <a:gd name="T13" fmla="*/ 39 h 76"/>
              <a:gd name="T14" fmla="*/ 40 w 77"/>
              <a:gd name="T15" fmla="*/ 76 h 76"/>
              <a:gd name="T16" fmla="*/ 37 w 77"/>
              <a:gd name="T17" fmla="*/ 76 h 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7" h="76">
                <a:moveTo>
                  <a:pt x="37" y="76"/>
                </a:moveTo>
                <a:cubicBezTo>
                  <a:pt x="37" y="46"/>
                  <a:pt x="30" y="39"/>
                  <a:pt x="0" y="39"/>
                </a:cubicBezTo>
                <a:cubicBezTo>
                  <a:pt x="0" y="36"/>
                  <a:pt x="0" y="36"/>
                  <a:pt x="0" y="36"/>
                </a:cubicBezTo>
                <a:cubicBezTo>
                  <a:pt x="30" y="36"/>
                  <a:pt x="37" y="29"/>
                  <a:pt x="37" y="0"/>
                </a:cubicBezTo>
                <a:cubicBezTo>
                  <a:pt x="40" y="0"/>
                  <a:pt x="40" y="0"/>
                  <a:pt x="40" y="0"/>
                </a:cubicBezTo>
                <a:cubicBezTo>
                  <a:pt x="40" y="29"/>
                  <a:pt x="47" y="36"/>
                  <a:pt x="77" y="36"/>
                </a:cubicBezTo>
                <a:cubicBezTo>
                  <a:pt x="77" y="39"/>
                  <a:pt x="77" y="39"/>
                  <a:pt x="77" y="39"/>
                </a:cubicBezTo>
                <a:cubicBezTo>
                  <a:pt x="47" y="39"/>
                  <a:pt x="40" y="46"/>
                  <a:pt x="40" y="76"/>
                </a:cubicBezTo>
                <a:cubicBezTo>
                  <a:pt x="37" y="76"/>
                  <a:pt x="37" y="76"/>
                  <a:pt x="37" y="76"/>
                </a:cubicBezTo>
                <a:close/>
              </a:path>
            </a:pathLst>
          </a:custGeom>
          <a:solidFill>
            <a:schemeClr val="accent1"/>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4" name="Freeform 43"/>
          <p:cNvSpPr>
            <a:spLocks/>
          </p:cNvSpPr>
          <p:nvPr userDrawn="1"/>
        </p:nvSpPr>
        <p:spPr bwMode="black">
          <a:xfrm>
            <a:off x="9207856" y="6001430"/>
            <a:ext cx="333245" cy="404225"/>
          </a:xfrm>
          <a:custGeom>
            <a:avLst/>
            <a:gdLst>
              <a:gd name="T0" fmla="*/ 0 w 164"/>
              <a:gd name="T1" fmla="*/ 195 h 198"/>
              <a:gd name="T2" fmla="*/ 39 w 164"/>
              <a:gd name="T3" fmla="*/ 151 h 198"/>
              <a:gd name="T4" fmla="*/ 39 w 164"/>
              <a:gd name="T5" fmla="*/ 151 h 198"/>
              <a:gd name="T6" fmla="*/ 39 w 164"/>
              <a:gd name="T7" fmla="*/ 38 h 198"/>
              <a:gd name="T8" fmla="*/ 10 w 164"/>
              <a:gd name="T9" fmla="*/ 3 h 198"/>
              <a:gd name="T10" fmla="*/ 10 w 164"/>
              <a:gd name="T11" fmla="*/ 0 h 198"/>
              <a:gd name="T12" fmla="*/ 164 w 164"/>
              <a:gd name="T13" fmla="*/ 0 h 198"/>
              <a:gd name="T14" fmla="*/ 164 w 164"/>
              <a:gd name="T15" fmla="*/ 41 h 198"/>
              <a:gd name="T16" fmla="*/ 161 w 164"/>
              <a:gd name="T17" fmla="*/ 41 h 198"/>
              <a:gd name="T18" fmla="*/ 116 w 164"/>
              <a:gd name="T19" fmla="*/ 7 h 198"/>
              <a:gd name="T20" fmla="*/ 108 w 164"/>
              <a:gd name="T21" fmla="*/ 7 h 198"/>
              <a:gd name="T22" fmla="*/ 73 w 164"/>
              <a:gd name="T23" fmla="*/ 43 h 198"/>
              <a:gd name="T24" fmla="*/ 73 w 164"/>
              <a:gd name="T25" fmla="*/ 67 h 198"/>
              <a:gd name="T26" fmla="*/ 111 w 164"/>
              <a:gd name="T27" fmla="*/ 100 h 198"/>
              <a:gd name="T28" fmla="*/ 111 w 164"/>
              <a:gd name="T29" fmla="*/ 103 h 198"/>
              <a:gd name="T30" fmla="*/ 73 w 164"/>
              <a:gd name="T31" fmla="*/ 138 h 198"/>
              <a:gd name="T32" fmla="*/ 73 w 164"/>
              <a:gd name="T33" fmla="*/ 148 h 198"/>
              <a:gd name="T34" fmla="*/ 111 w 164"/>
              <a:gd name="T35" fmla="*/ 190 h 198"/>
              <a:gd name="T36" fmla="*/ 161 w 164"/>
              <a:gd name="T37" fmla="*/ 158 h 198"/>
              <a:gd name="T38" fmla="*/ 164 w 164"/>
              <a:gd name="T39" fmla="*/ 158 h 198"/>
              <a:gd name="T40" fmla="*/ 164 w 164"/>
              <a:gd name="T41" fmla="*/ 198 h 198"/>
              <a:gd name="T42" fmla="*/ 0 w 164"/>
              <a:gd name="T43" fmla="*/ 198 h 198"/>
              <a:gd name="T44" fmla="*/ 0 w 164"/>
              <a:gd name="T45" fmla="*/ 195 h 1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164" h="198">
                <a:moveTo>
                  <a:pt x="0" y="195"/>
                </a:moveTo>
                <a:cubicBezTo>
                  <a:pt x="27" y="195"/>
                  <a:pt x="39" y="176"/>
                  <a:pt x="39" y="151"/>
                </a:cubicBezTo>
                <a:cubicBezTo>
                  <a:pt x="39" y="120"/>
                  <a:pt x="39" y="151"/>
                  <a:pt x="39" y="151"/>
                </a:cubicBezTo>
                <a:cubicBezTo>
                  <a:pt x="39" y="38"/>
                  <a:pt x="39" y="38"/>
                  <a:pt x="39" y="38"/>
                </a:cubicBezTo>
                <a:cubicBezTo>
                  <a:pt x="39" y="12"/>
                  <a:pt x="26" y="3"/>
                  <a:pt x="10" y="3"/>
                </a:cubicBezTo>
                <a:cubicBezTo>
                  <a:pt x="10" y="0"/>
                  <a:pt x="10" y="0"/>
                  <a:pt x="10" y="0"/>
                </a:cubicBezTo>
                <a:cubicBezTo>
                  <a:pt x="164" y="0"/>
                  <a:pt x="164" y="0"/>
                  <a:pt x="164" y="0"/>
                </a:cubicBezTo>
                <a:cubicBezTo>
                  <a:pt x="164" y="41"/>
                  <a:pt x="164" y="41"/>
                  <a:pt x="164" y="41"/>
                </a:cubicBezTo>
                <a:cubicBezTo>
                  <a:pt x="161" y="41"/>
                  <a:pt x="161" y="41"/>
                  <a:pt x="161" y="41"/>
                </a:cubicBezTo>
                <a:cubicBezTo>
                  <a:pt x="156" y="17"/>
                  <a:pt x="147" y="7"/>
                  <a:pt x="116" y="7"/>
                </a:cubicBezTo>
                <a:cubicBezTo>
                  <a:pt x="108" y="7"/>
                  <a:pt x="108" y="7"/>
                  <a:pt x="108" y="7"/>
                </a:cubicBezTo>
                <a:cubicBezTo>
                  <a:pt x="79" y="7"/>
                  <a:pt x="73" y="17"/>
                  <a:pt x="73" y="43"/>
                </a:cubicBezTo>
                <a:cubicBezTo>
                  <a:pt x="73" y="67"/>
                  <a:pt x="73" y="67"/>
                  <a:pt x="73" y="67"/>
                </a:cubicBezTo>
                <a:cubicBezTo>
                  <a:pt x="73" y="99"/>
                  <a:pt x="86" y="100"/>
                  <a:pt x="111" y="100"/>
                </a:cubicBezTo>
                <a:cubicBezTo>
                  <a:pt x="111" y="103"/>
                  <a:pt x="111" y="103"/>
                  <a:pt x="111" y="103"/>
                </a:cubicBezTo>
                <a:cubicBezTo>
                  <a:pt x="86" y="103"/>
                  <a:pt x="73" y="106"/>
                  <a:pt x="73" y="138"/>
                </a:cubicBezTo>
                <a:cubicBezTo>
                  <a:pt x="73" y="148"/>
                  <a:pt x="73" y="148"/>
                  <a:pt x="73" y="148"/>
                </a:cubicBezTo>
                <a:cubicBezTo>
                  <a:pt x="73" y="187"/>
                  <a:pt x="78" y="190"/>
                  <a:pt x="111" y="190"/>
                </a:cubicBezTo>
                <a:cubicBezTo>
                  <a:pt x="131" y="190"/>
                  <a:pt x="155" y="185"/>
                  <a:pt x="161" y="158"/>
                </a:cubicBezTo>
                <a:cubicBezTo>
                  <a:pt x="164" y="158"/>
                  <a:pt x="164" y="158"/>
                  <a:pt x="164" y="158"/>
                </a:cubicBezTo>
                <a:cubicBezTo>
                  <a:pt x="164" y="198"/>
                  <a:pt x="164" y="198"/>
                  <a:pt x="164" y="198"/>
                </a:cubicBezTo>
                <a:cubicBezTo>
                  <a:pt x="0" y="198"/>
                  <a:pt x="0" y="198"/>
                  <a:pt x="0" y="198"/>
                </a:cubicBezTo>
                <a:lnTo>
                  <a:pt x="0" y="195"/>
                </a:lnTo>
                <a:close/>
              </a:path>
            </a:pathLst>
          </a:custGeom>
          <a:solidFill>
            <a:schemeClr val="bg1"/>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5" name="Freeform 8"/>
          <p:cNvSpPr>
            <a:spLocks/>
          </p:cNvSpPr>
          <p:nvPr userDrawn="1"/>
        </p:nvSpPr>
        <p:spPr bwMode="black">
          <a:xfrm>
            <a:off x="9612081" y="5993395"/>
            <a:ext cx="253784" cy="412260"/>
          </a:xfrm>
          <a:custGeom>
            <a:avLst/>
            <a:gdLst>
              <a:gd name="T0" fmla="*/ 20 w 125"/>
              <a:gd name="T1" fmla="*/ 199 h 202"/>
              <a:gd name="T2" fmla="*/ 41 w 125"/>
              <a:gd name="T3" fmla="*/ 154 h 202"/>
              <a:gd name="T4" fmla="*/ 0 w 125"/>
              <a:gd name="T5" fmla="*/ 51 h 202"/>
              <a:gd name="T6" fmla="*/ 12 w 125"/>
              <a:gd name="T7" fmla="*/ 0 h 202"/>
              <a:gd name="T8" fmla="*/ 14 w 125"/>
              <a:gd name="T9" fmla="*/ 0 h 202"/>
              <a:gd name="T10" fmla="*/ 85 w 125"/>
              <a:gd name="T11" fmla="*/ 162 h 202"/>
              <a:gd name="T12" fmla="*/ 125 w 125"/>
              <a:gd name="T13" fmla="*/ 199 h 202"/>
              <a:gd name="T14" fmla="*/ 125 w 125"/>
              <a:gd name="T15" fmla="*/ 202 h 202"/>
              <a:gd name="T16" fmla="*/ 20 w 125"/>
              <a:gd name="T17" fmla="*/ 202 h 202"/>
              <a:gd name="T18" fmla="*/ 20 w 125"/>
              <a:gd name="T19" fmla="*/ 199 h 2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25" h="202">
                <a:moveTo>
                  <a:pt x="20" y="199"/>
                </a:moveTo>
                <a:cubicBezTo>
                  <a:pt x="47" y="199"/>
                  <a:pt x="54" y="181"/>
                  <a:pt x="41" y="154"/>
                </a:cubicBezTo>
                <a:cubicBezTo>
                  <a:pt x="0" y="51"/>
                  <a:pt x="0" y="51"/>
                  <a:pt x="0" y="51"/>
                </a:cubicBezTo>
                <a:cubicBezTo>
                  <a:pt x="12" y="0"/>
                  <a:pt x="12" y="0"/>
                  <a:pt x="12" y="0"/>
                </a:cubicBezTo>
                <a:cubicBezTo>
                  <a:pt x="14" y="0"/>
                  <a:pt x="14" y="0"/>
                  <a:pt x="14" y="0"/>
                </a:cubicBezTo>
                <a:cubicBezTo>
                  <a:pt x="14" y="0"/>
                  <a:pt x="71" y="135"/>
                  <a:pt x="85" y="162"/>
                </a:cubicBezTo>
                <a:cubicBezTo>
                  <a:pt x="100" y="191"/>
                  <a:pt x="113" y="199"/>
                  <a:pt x="125" y="199"/>
                </a:cubicBezTo>
                <a:cubicBezTo>
                  <a:pt x="125" y="202"/>
                  <a:pt x="125" y="202"/>
                  <a:pt x="125" y="202"/>
                </a:cubicBezTo>
                <a:cubicBezTo>
                  <a:pt x="20" y="202"/>
                  <a:pt x="20" y="202"/>
                  <a:pt x="20" y="202"/>
                </a:cubicBezTo>
                <a:lnTo>
                  <a:pt x="20" y="199"/>
                </a:lnTo>
                <a:close/>
              </a:path>
            </a:pathLst>
          </a:custGeom>
          <a:solidFill>
            <a:schemeClr val="bg1"/>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6" name="Freeform 9"/>
          <p:cNvSpPr>
            <a:spLocks/>
          </p:cNvSpPr>
          <p:nvPr userDrawn="1"/>
        </p:nvSpPr>
        <p:spPr bwMode="black">
          <a:xfrm>
            <a:off x="8994695" y="6458778"/>
            <a:ext cx="46650" cy="63167"/>
          </a:xfrm>
          <a:custGeom>
            <a:avLst/>
            <a:gdLst>
              <a:gd name="T0" fmla="*/ 12 w 23"/>
              <a:gd name="T1" fmla="*/ 31 h 31"/>
              <a:gd name="T2" fmla="*/ 0 w 23"/>
              <a:gd name="T3" fmla="*/ 18 h 31"/>
              <a:gd name="T4" fmla="*/ 0 w 23"/>
              <a:gd name="T5" fmla="*/ 0 h 31"/>
              <a:gd name="T6" fmla="*/ 5 w 23"/>
              <a:gd name="T7" fmla="*/ 0 h 31"/>
              <a:gd name="T8" fmla="*/ 5 w 23"/>
              <a:gd name="T9" fmla="*/ 17 h 31"/>
              <a:gd name="T10" fmla="*/ 12 w 23"/>
              <a:gd name="T11" fmla="*/ 27 h 31"/>
              <a:gd name="T12" fmla="*/ 19 w 23"/>
              <a:gd name="T13" fmla="*/ 18 h 31"/>
              <a:gd name="T14" fmla="*/ 19 w 23"/>
              <a:gd name="T15" fmla="*/ 0 h 31"/>
              <a:gd name="T16" fmla="*/ 23 w 23"/>
              <a:gd name="T17" fmla="*/ 0 h 31"/>
              <a:gd name="T18" fmla="*/ 23 w 23"/>
              <a:gd name="T19" fmla="*/ 17 h 31"/>
              <a:gd name="T20" fmla="*/ 12 w 23"/>
              <a:gd name="T21" fmla="*/ 31 h 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3" h="31">
                <a:moveTo>
                  <a:pt x="12" y="31"/>
                </a:moveTo>
                <a:cubicBezTo>
                  <a:pt x="5" y="31"/>
                  <a:pt x="0" y="26"/>
                  <a:pt x="0" y="18"/>
                </a:cubicBezTo>
                <a:cubicBezTo>
                  <a:pt x="0" y="0"/>
                  <a:pt x="0" y="0"/>
                  <a:pt x="0" y="0"/>
                </a:cubicBezTo>
                <a:cubicBezTo>
                  <a:pt x="5" y="0"/>
                  <a:pt x="5" y="0"/>
                  <a:pt x="5" y="0"/>
                </a:cubicBezTo>
                <a:cubicBezTo>
                  <a:pt x="5" y="17"/>
                  <a:pt x="5" y="17"/>
                  <a:pt x="5" y="17"/>
                </a:cubicBezTo>
                <a:cubicBezTo>
                  <a:pt x="5" y="24"/>
                  <a:pt x="8" y="27"/>
                  <a:pt x="12" y="27"/>
                </a:cubicBezTo>
                <a:cubicBezTo>
                  <a:pt x="16" y="27"/>
                  <a:pt x="19" y="24"/>
                  <a:pt x="19" y="18"/>
                </a:cubicBezTo>
                <a:cubicBezTo>
                  <a:pt x="19" y="0"/>
                  <a:pt x="19" y="0"/>
                  <a:pt x="19" y="0"/>
                </a:cubicBezTo>
                <a:cubicBezTo>
                  <a:pt x="23" y="0"/>
                  <a:pt x="23" y="0"/>
                  <a:pt x="23" y="0"/>
                </a:cubicBezTo>
                <a:cubicBezTo>
                  <a:pt x="23" y="17"/>
                  <a:pt x="23" y="17"/>
                  <a:pt x="23" y="17"/>
                </a:cubicBezTo>
                <a:cubicBezTo>
                  <a:pt x="23" y="26"/>
                  <a:pt x="19" y="31"/>
                  <a:pt x="12" y="31"/>
                </a:cubicBezTo>
              </a:path>
            </a:pathLst>
          </a:custGeom>
          <a:solidFill>
            <a:schemeClr val="bg1"/>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7" name="Freeform 10"/>
          <p:cNvSpPr>
            <a:spLocks/>
          </p:cNvSpPr>
          <p:nvPr userDrawn="1"/>
        </p:nvSpPr>
        <p:spPr bwMode="black">
          <a:xfrm>
            <a:off x="9051612" y="6473063"/>
            <a:ext cx="36606" cy="48882"/>
          </a:xfrm>
          <a:custGeom>
            <a:avLst/>
            <a:gdLst>
              <a:gd name="T0" fmla="*/ 18 w 18"/>
              <a:gd name="T1" fmla="*/ 24 h 24"/>
              <a:gd name="T2" fmla="*/ 14 w 18"/>
              <a:gd name="T3" fmla="*/ 24 h 24"/>
              <a:gd name="T4" fmla="*/ 14 w 18"/>
              <a:gd name="T5" fmla="*/ 10 h 24"/>
              <a:gd name="T6" fmla="*/ 9 w 18"/>
              <a:gd name="T7" fmla="*/ 4 h 24"/>
              <a:gd name="T8" fmla="*/ 4 w 18"/>
              <a:gd name="T9" fmla="*/ 10 h 24"/>
              <a:gd name="T10" fmla="*/ 4 w 18"/>
              <a:gd name="T11" fmla="*/ 24 h 24"/>
              <a:gd name="T12" fmla="*/ 0 w 18"/>
              <a:gd name="T13" fmla="*/ 24 h 24"/>
              <a:gd name="T14" fmla="*/ 0 w 18"/>
              <a:gd name="T15" fmla="*/ 0 h 24"/>
              <a:gd name="T16" fmla="*/ 4 w 18"/>
              <a:gd name="T17" fmla="*/ 0 h 24"/>
              <a:gd name="T18" fmla="*/ 4 w 18"/>
              <a:gd name="T19" fmla="*/ 4 h 24"/>
              <a:gd name="T20" fmla="*/ 10 w 18"/>
              <a:gd name="T21" fmla="*/ 0 h 24"/>
              <a:gd name="T22" fmla="*/ 18 w 18"/>
              <a:gd name="T23" fmla="*/ 9 h 24"/>
              <a:gd name="T24" fmla="*/ 18 w 18"/>
              <a:gd name="T25" fmla="*/ 24 h 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8" h="24">
                <a:moveTo>
                  <a:pt x="18" y="24"/>
                </a:moveTo>
                <a:cubicBezTo>
                  <a:pt x="14" y="24"/>
                  <a:pt x="14" y="24"/>
                  <a:pt x="14" y="24"/>
                </a:cubicBezTo>
                <a:cubicBezTo>
                  <a:pt x="14" y="10"/>
                  <a:pt x="14" y="10"/>
                  <a:pt x="14" y="10"/>
                </a:cubicBezTo>
                <a:cubicBezTo>
                  <a:pt x="14" y="6"/>
                  <a:pt x="12" y="4"/>
                  <a:pt x="9" y="4"/>
                </a:cubicBezTo>
                <a:cubicBezTo>
                  <a:pt x="6" y="4"/>
                  <a:pt x="4" y="7"/>
                  <a:pt x="4" y="10"/>
                </a:cubicBezTo>
                <a:cubicBezTo>
                  <a:pt x="4" y="24"/>
                  <a:pt x="4" y="24"/>
                  <a:pt x="4" y="24"/>
                </a:cubicBezTo>
                <a:cubicBezTo>
                  <a:pt x="0" y="24"/>
                  <a:pt x="0" y="24"/>
                  <a:pt x="0" y="24"/>
                </a:cubicBezTo>
                <a:cubicBezTo>
                  <a:pt x="0" y="0"/>
                  <a:pt x="0" y="0"/>
                  <a:pt x="0" y="0"/>
                </a:cubicBezTo>
                <a:cubicBezTo>
                  <a:pt x="4" y="0"/>
                  <a:pt x="4" y="0"/>
                  <a:pt x="4" y="0"/>
                </a:cubicBezTo>
                <a:cubicBezTo>
                  <a:pt x="4" y="4"/>
                  <a:pt x="4" y="4"/>
                  <a:pt x="4" y="4"/>
                </a:cubicBezTo>
                <a:cubicBezTo>
                  <a:pt x="5" y="1"/>
                  <a:pt x="7" y="0"/>
                  <a:pt x="10" y="0"/>
                </a:cubicBezTo>
                <a:cubicBezTo>
                  <a:pt x="15" y="0"/>
                  <a:pt x="18" y="4"/>
                  <a:pt x="18" y="9"/>
                </a:cubicBezTo>
                <a:lnTo>
                  <a:pt x="18" y="24"/>
                </a:lnTo>
                <a:close/>
              </a:path>
            </a:pathLst>
          </a:custGeom>
          <a:solidFill>
            <a:schemeClr val="bg1"/>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8" name="Freeform 11"/>
          <p:cNvSpPr>
            <a:spLocks noEditPoints="1"/>
          </p:cNvSpPr>
          <p:nvPr userDrawn="1"/>
        </p:nvSpPr>
        <p:spPr bwMode="black">
          <a:xfrm>
            <a:off x="9098263" y="6458778"/>
            <a:ext cx="10267" cy="63167"/>
          </a:xfrm>
          <a:custGeom>
            <a:avLst/>
            <a:gdLst>
              <a:gd name="T0" fmla="*/ 46 w 46"/>
              <a:gd name="T1" fmla="*/ 45 h 283"/>
              <a:gd name="T2" fmla="*/ 0 w 46"/>
              <a:gd name="T3" fmla="*/ 45 h 283"/>
              <a:gd name="T4" fmla="*/ 0 w 46"/>
              <a:gd name="T5" fmla="*/ 0 h 283"/>
              <a:gd name="T6" fmla="*/ 46 w 46"/>
              <a:gd name="T7" fmla="*/ 0 h 283"/>
              <a:gd name="T8" fmla="*/ 46 w 46"/>
              <a:gd name="T9" fmla="*/ 45 h 283"/>
              <a:gd name="T10" fmla="*/ 46 w 46"/>
              <a:gd name="T11" fmla="*/ 283 h 283"/>
              <a:gd name="T12" fmla="*/ 0 w 46"/>
              <a:gd name="T13" fmla="*/ 283 h 283"/>
              <a:gd name="T14" fmla="*/ 0 w 46"/>
              <a:gd name="T15" fmla="*/ 64 h 283"/>
              <a:gd name="T16" fmla="*/ 46 w 46"/>
              <a:gd name="T17" fmla="*/ 64 h 283"/>
              <a:gd name="T18" fmla="*/ 46 w 46"/>
              <a:gd name="T19" fmla="*/ 283 h 2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6" h="283">
                <a:moveTo>
                  <a:pt x="46" y="45"/>
                </a:moveTo>
                <a:lnTo>
                  <a:pt x="0" y="45"/>
                </a:lnTo>
                <a:lnTo>
                  <a:pt x="0" y="0"/>
                </a:lnTo>
                <a:lnTo>
                  <a:pt x="46" y="0"/>
                </a:lnTo>
                <a:lnTo>
                  <a:pt x="46" y="45"/>
                </a:lnTo>
                <a:close/>
                <a:moveTo>
                  <a:pt x="46" y="283"/>
                </a:moveTo>
                <a:lnTo>
                  <a:pt x="0" y="283"/>
                </a:lnTo>
                <a:lnTo>
                  <a:pt x="0" y="64"/>
                </a:lnTo>
                <a:lnTo>
                  <a:pt x="46" y="64"/>
                </a:lnTo>
                <a:lnTo>
                  <a:pt x="46" y="283"/>
                </a:lnTo>
                <a:close/>
              </a:path>
            </a:pathLst>
          </a:custGeom>
          <a:solidFill>
            <a:schemeClr val="bg1"/>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9" name="Freeform 12"/>
          <p:cNvSpPr>
            <a:spLocks/>
          </p:cNvSpPr>
          <p:nvPr userDrawn="1"/>
        </p:nvSpPr>
        <p:spPr bwMode="black">
          <a:xfrm>
            <a:off x="9114556" y="6473063"/>
            <a:ext cx="40623" cy="48882"/>
          </a:xfrm>
          <a:custGeom>
            <a:avLst/>
            <a:gdLst>
              <a:gd name="T0" fmla="*/ 109 w 182"/>
              <a:gd name="T1" fmla="*/ 219 h 219"/>
              <a:gd name="T2" fmla="*/ 73 w 182"/>
              <a:gd name="T3" fmla="*/ 219 h 219"/>
              <a:gd name="T4" fmla="*/ 0 w 182"/>
              <a:gd name="T5" fmla="*/ 0 h 219"/>
              <a:gd name="T6" fmla="*/ 36 w 182"/>
              <a:gd name="T7" fmla="*/ 0 h 219"/>
              <a:gd name="T8" fmla="*/ 91 w 182"/>
              <a:gd name="T9" fmla="*/ 164 h 219"/>
              <a:gd name="T10" fmla="*/ 145 w 182"/>
              <a:gd name="T11" fmla="*/ 0 h 219"/>
              <a:gd name="T12" fmla="*/ 182 w 182"/>
              <a:gd name="T13" fmla="*/ 0 h 219"/>
              <a:gd name="T14" fmla="*/ 109 w 182"/>
              <a:gd name="T15" fmla="*/ 219 h 219"/>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82" h="219">
                <a:moveTo>
                  <a:pt x="109" y="219"/>
                </a:moveTo>
                <a:lnTo>
                  <a:pt x="73" y="219"/>
                </a:lnTo>
                <a:lnTo>
                  <a:pt x="0" y="0"/>
                </a:lnTo>
                <a:lnTo>
                  <a:pt x="36" y="0"/>
                </a:lnTo>
                <a:lnTo>
                  <a:pt x="91" y="164"/>
                </a:lnTo>
                <a:lnTo>
                  <a:pt x="145" y="0"/>
                </a:lnTo>
                <a:lnTo>
                  <a:pt x="182" y="0"/>
                </a:lnTo>
                <a:lnTo>
                  <a:pt x="109" y="219"/>
                </a:lnTo>
                <a:close/>
              </a:path>
            </a:pathLst>
          </a:custGeom>
          <a:solidFill>
            <a:schemeClr val="bg1"/>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50" name="Freeform 13"/>
          <p:cNvSpPr>
            <a:spLocks noEditPoints="1"/>
          </p:cNvSpPr>
          <p:nvPr userDrawn="1"/>
        </p:nvSpPr>
        <p:spPr bwMode="black">
          <a:xfrm>
            <a:off x="9159198" y="6473063"/>
            <a:ext cx="38615" cy="48882"/>
          </a:xfrm>
          <a:custGeom>
            <a:avLst/>
            <a:gdLst>
              <a:gd name="T0" fmla="*/ 4 w 19"/>
              <a:gd name="T1" fmla="*/ 10 h 24"/>
              <a:gd name="T2" fmla="*/ 15 w 19"/>
              <a:gd name="T3" fmla="*/ 10 h 24"/>
              <a:gd name="T4" fmla="*/ 10 w 19"/>
              <a:gd name="T5" fmla="*/ 4 h 24"/>
              <a:gd name="T6" fmla="*/ 4 w 19"/>
              <a:gd name="T7" fmla="*/ 10 h 24"/>
              <a:gd name="T8" fmla="*/ 10 w 19"/>
              <a:gd name="T9" fmla="*/ 24 h 24"/>
              <a:gd name="T10" fmla="*/ 0 w 19"/>
              <a:gd name="T11" fmla="*/ 12 h 24"/>
              <a:gd name="T12" fmla="*/ 10 w 19"/>
              <a:gd name="T13" fmla="*/ 0 h 24"/>
              <a:gd name="T14" fmla="*/ 19 w 19"/>
              <a:gd name="T15" fmla="*/ 12 h 24"/>
              <a:gd name="T16" fmla="*/ 19 w 19"/>
              <a:gd name="T17" fmla="*/ 13 h 24"/>
              <a:gd name="T18" fmla="*/ 19 w 19"/>
              <a:gd name="T19" fmla="*/ 14 h 24"/>
              <a:gd name="T20" fmla="*/ 4 w 19"/>
              <a:gd name="T21" fmla="*/ 14 h 24"/>
              <a:gd name="T22" fmla="*/ 10 w 19"/>
              <a:gd name="T23" fmla="*/ 20 h 24"/>
              <a:gd name="T24" fmla="*/ 16 w 19"/>
              <a:gd name="T25" fmla="*/ 17 h 24"/>
              <a:gd name="T26" fmla="*/ 16 w 19"/>
              <a:gd name="T27" fmla="*/ 17 h 24"/>
              <a:gd name="T28" fmla="*/ 16 w 19"/>
              <a:gd name="T29" fmla="*/ 17 h 24"/>
              <a:gd name="T30" fmla="*/ 18 w 19"/>
              <a:gd name="T31" fmla="*/ 19 h 24"/>
              <a:gd name="T32" fmla="*/ 19 w 19"/>
              <a:gd name="T33" fmla="*/ 20 h 24"/>
              <a:gd name="T34" fmla="*/ 18 w 19"/>
              <a:gd name="T35" fmla="*/ 20 h 24"/>
              <a:gd name="T36" fmla="*/ 10 w 19"/>
              <a:gd name="T37" fmla="*/ 24 h 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9" h="24">
                <a:moveTo>
                  <a:pt x="4" y="10"/>
                </a:moveTo>
                <a:cubicBezTo>
                  <a:pt x="15" y="10"/>
                  <a:pt x="15" y="10"/>
                  <a:pt x="15" y="10"/>
                </a:cubicBezTo>
                <a:cubicBezTo>
                  <a:pt x="15" y="7"/>
                  <a:pt x="13" y="4"/>
                  <a:pt x="10" y="4"/>
                </a:cubicBezTo>
                <a:cubicBezTo>
                  <a:pt x="6" y="4"/>
                  <a:pt x="4" y="7"/>
                  <a:pt x="4" y="10"/>
                </a:cubicBezTo>
                <a:moveTo>
                  <a:pt x="10" y="24"/>
                </a:moveTo>
                <a:cubicBezTo>
                  <a:pt x="4" y="24"/>
                  <a:pt x="0" y="19"/>
                  <a:pt x="0" y="12"/>
                </a:cubicBezTo>
                <a:cubicBezTo>
                  <a:pt x="0" y="5"/>
                  <a:pt x="4" y="0"/>
                  <a:pt x="10" y="0"/>
                </a:cubicBezTo>
                <a:cubicBezTo>
                  <a:pt x="15" y="0"/>
                  <a:pt x="19" y="5"/>
                  <a:pt x="19" y="12"/>
                </a:cubicBezTo>
                <a:cubicBezTo>
                  <a:pt x="19" y="13"/>
                  <a:pt x="19" y="13"/>
                  <a:pt x="19" y="13"/>
                </a:cubicBezTo>
                <a:cubicBezTo>
                  <a:pt x="19" y="14"/>
                  <a:pt x="19" y="14"/>
                  <a:pt x="19" y="14"/>
                </a:cubicBezTo>
                <a:cubicBezTo>
                  <a:pt x="4" y="14"/>
                  <a:pt x="4" y="14"/>
                  <a:pt x="4" y="14"/>
                </a:cubicBezTo>
                <a:cubicBezTo>
                  <a:pt x="4" y="18"/>
                  <a:pt x="7" y="20"/>
                  <a:pt x="10" y="20"/>
                </a:cubicBezTo>
                <a:cubicBezTo>
                  <a:pt x="12" y="20"/>
                  <a:pt x="14" y="19"/>
                  <a:pt x="16" y="17"/>
                </a:cubicBezTo>
                <a:cubicBezTo>
                  <a:pt x="16" y="17"/>
                  <a:pt x="16" y="17"/>
                  <a:pt x="16" y="17"/>
                </a:cubicBezTo>
                <a:cubicBezTo>
                  <a:pt x="16" y="17"/>
                  <a:pt x="16" y="17"/>
                  <a:pt x="16" y="17"/>
                </a:cubicBezTo>
                <a:cubicBezTo>
                  <a:pt x="18" y="19"/>
                  <a:pt x="18" y="19"/>
                  <a:pt x="18" y="19"/>
                </a:cubicBezTo>
                <a:cubicBezTo>
                  <a:pt x="19" y="20"/>
                  <a:pt x="19" y="20"/>
                  <a:pt x="19" y="20"/>
                </a:cubicBezTo>
                <a:cubicBezTo>
                  <a:pt x="18" y="20"/>
                  <a:pt x="18" y="20"/>
                  <a:pt x="18" y="20"/>
                </a:cubicBezTo>
                <a:cubicBezTo>
                  <a:pt x="16" y="23"/>
                  <a:pt x="13" y="24"/>
                  <a:pt x="10" y="24"/>
                </a:cubicBezTo>
              </a:path>
            </a:pathLst>
          </a:custGeom>
          <a:solidFill>
            <a:schemeClr val="bg1"/>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51" name="Freeform 14"/>
          <p:cNvSpPr>
            <a:spLocks/>
          </p:cNvSpPr>
          <p:nvPr userDrawn="1"/>
        </p:nvSpPr>
        <p:spPr bwMode="black">
          <a:xfrm>
            <a:off x="9205847" y="6473063"/>
            <a:ext cx="24329" cy="48882"/>
          </a:xfrm>
          <a:custGeom>
            <a:avLst/>
            <a:gdLst>
              <a:gd name="T0" fmla="*/ 4 w 12"/>
              <a:gd name="T1" fmla="*/ 24 h 24"/>
              <a:gd name="T2" fmla="*/ 0 w 12"/>
              <a:gd name="T3" fmla="*/ 24 h 24"/>
              <a:gd name="T4" fmla="*/ 0 w 12"/>
              <a:gd name="T5" fmla="*/ 0 h 24"/>
              <a:gd name="T6" fmla="*/ 4 w 12"/>
              <a:gd name="T7" fmla="*/ 0 h 24"/>
              <a:gd name="T8" fmla="*/ 4 w 12"/>
              <a:gd name="T9" fmla="*/ 5 h 24"/>
              <a:gd name="T10" fmla="*/ 11 w 12"/>
              <a:gd name="T11" fmla="*/ 0 h 24"/>
              <a:gd name="T12" fmla="*/ 12 w 12"/>
              <a:gd name="T13" fmla="*/ 0 h 24"/>
              <a:gd name="T14" fmla="*/ 12 w 12"/>
              <a:gd name="T15" fmla="*/ 5 h 24"/>
              <a:gd name="T16" fmla="*/ 11 w 12"/>
              <a:gd name="T17" fmla="*/ 5 h 24"/>
              <a:gd name="T18" fmla="*/ 4 w 12"/>
              <a:gd name="T19" fmla="*/ 14 h 24"/>
              <a:gd name="T20" fmla="*/ 4 w 12"/>
              <a:gd name="T21" fmla="*/ 24 h 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2" h="24">
                <a:moveTo>
                  <a:pt x="4" y="24"/>
                </a:moveTo>
                <a:cubicBezTo>
                  <a:pt x="0" y="24"/>
                  <a:pt x="0" y="24"/>
                  <a:pt x="0" y="24"/>
                </a:cubicBezTo>
                <a:cubicBezTo>
                  <a:pt x="0" y="0"/>
                  <a:pt x="0" y="0"/>
                  <a:pt x="0" y="0"/>
                </a:cubicBezTo>
                <a:cubicBezTo>
                  <a:pt x="4" y="0"/>
                  <a:pt x="4" y="0"/>
                  <a:pt x="4" y="0"/>
                </a:cubicBezTo>
                <a:cubicBezTo>
                  <a:pt x="4" y="5"/>
                  <a:pt x="4" y="5"/>
                  <a:pt x="4" y="5"/>
                </a:cubicBezTo>
                <a:cubicBezTo>
                  <a:pt x="6" y="2"/>
                  <a:pt x="8" y="0"/>
                  <a:pt x="11" y="0"/>
                </a:cubicBezTo>
                <a:cubicBezTo>
                  <a:pt x="11" y="0"/>
                  <a:pt x="12" y="0"/>
                  <a:pt x="12" y="0"/>
                </a:cubicBezTo>
                <a:cubicBezTo>
                  <a:pt x="12" y="5"/>
                  <a:pt x="12" y="5"/>
                  <a:pt x="12" y="5"/>
                </a:cubicBezTo>
                <a:cubicBezTo>
                  <a:pt x="11" y="5"/>
                  <a:pt x="11" y="5"/>
                  <a:pt x="11" y="5"/>
                </a:cubicBezTo>
                <a:cubicBezTo>
                  <a:pt x="7" y="5"/>
                  <a:pt x="4" y="8"/>
                  <a:pt x="4" y="14"/>
                </a:cubicBezTo>
                <a:lnTo>
                  <a:pt x="4" y="24"/>
                </a:lnTo>
                <a:close/>
              </a:path>
            </a:pathLst>
          </a:custGeom>
          <a:solidFill>
            <a:schemeClr val="bg1"/>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52" name="Freeform 15"/>
          <p:cNvSpPr>
            <a:spLocks/>
          </p:cNvSpPr>
          <p:nvPr userDrawn="1"/>
        </p:nvSpPr>
        <p:spPr bwMode="black">
          <a:xfrm>
            <a:off x="9232409" y="6473063"/>
            <a:ext cx="32365" cy="48882"/>
          </a:xfrm>
          <a:custGeom>
            <a:avLst/>
            <a:gdLst>
              <a:gd name="T0" fmla="*/ 8 w 16"/>
              <a:gd name="T1" fmla="*/ 24 h 24"/>
              <a:gd name="T2" fmla="*/ 0 w 16"/>
              <a:gd name="T3" fmla="*/ 21 h 24"/>
              <a:gd name="T4" fmla="*/ 0 w 16"/>
              <a:gd name="T5" fmla="*/ 21 h 24"/>
              <a:gd name="T6" fmla="*/ 2 w 16"/>
              <a:gd name="T7" fmla="*/ 17 h 24"/>
              <a:gd name="T8" fmla="*/ 2 w 16"/>
              <a:gd name="T9" fmla="*/ 18 h 24"/>
              <a:gd name="T10" fmla="*/ 9 w 16"/>
              <a:gd name="T11" fmla="*/ 20 h 24"/>
              <a:gd name="T12" fmla="*/ 12 w 16"/>
              <a:gd name="T13" fmla="*/ 17 h 24"/>
              <a:gd name="T14" fmla="*/ 8 w 16"/>
              <a:gd name="T15" fmla="*/ 14 h 24"/>
              <a:gd name="T16" fmla="*/ 1 w 16"/>
              <a:gd name="T17" fmla="*/ 7 h 24"/>
              <a:gd name="T18" fmla="*/ 9 w 16"/>
              <a:gd name="T19" fmla="*/ 0 h 24"/>
              <a:gd name="T20" fmla="*/ 16 w 16"/>
              <a:gd name="T21" fmla="*/ 2 h 24"/>
              <a:gd name="T22" fmla="*/ 16 w 16"/>
              <a:gd name="T23" fmla="*/ 2 h 24"/>
              <a:gd name="T24" fmla="*/ 14 w 16"/>
              <a:gd name="T25" fmla="*/ 6 h 24"/>
              <a:gd name="T26" fmla="*/ 14 w 16"/>
              <a:gd name="T27" fmla="*/ 6 h 24"/>
              <a:gd name="T28" fmla="*/ 9 w 16"/>
              <a:gd name="T29" fmla="*/ 4 h 24"/>
              <a:gd name="T30" fmla="*/ 5 w 16"/>
              <a:gd name="T31" fmla="*/ 6 h 24"/>
              <a:gd name="T32" fmla="*/ 10 w 16"/>
              <a:gd name="T33" fmla="*/ 10 h 24"/>
              <a:gd name="T34" fmla="*/ 16 w 16"/>
              <a:gd name="T35" fmla="*/ 17 h 24"/>
              <a:gd name="T36" fmla="*/ 8 w 16"/>
              <a:gd name="T37" fmla="*/ 24 h 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6" h="24">
                <a:moveTo>
                  <a:pt x="8" y="24"/>
                </a:moveTo>
                <a:cubicBezTo>
                  <a:pt x="6" y="24"/>
                  <a:pt x="3" y="23"/>
                  <a:pt x="0" y="21"/>
                </a:cubicBezTo>
                <a:cubicBezTo>
                  <a:pt x="0" y="21"/>
                  <a:pt x="0" y="21"/>
                  <a:pt x="0" y="21"/>
                </a:cubicBezTo>
                <a:cubicBezTo>
                  <a:pt x="2" y="17"/>
                  <a:pt x="2" y="17"/>
                  <a:pt x="2" y="17"/>
                </a:cubicBezTo>
                <a:cubicBezTo>
                  <a:pt x="2" y="18"/>
                  <a:pt x="2" y="18"/>
                  <a:pt x="2" y="18"/>
                </a:cubicBezTo>
                <a:cubicBezTo>
                  <a:pt x="4" y="19"/>
                  <a:pt x="6" y="20"/>
                  <a:pt x="9" y="20"/>
                </a:cubicBezTo>
                <a:cubicBezTo>
                  <a:pt x="11" y="20"/>
                  <a:pt x="12" y="19"/>
                  <a:pt x="12" y="17"/>
                </a:cubicBezTo>
                <a:cubicBezTo>
                  <a:pt x="12" y="15"/>
                  <a:pt x="11" y="15"/>
                  <a:pt x="8" y="14"/>
                </a:cubicBezTo>
                <a:cubicBezTo>
                  <a:pt x="5" y="13"/>
                  <a:pt x="1" y="12"/>
                  <a:pt x="1" y="7"/>
                </a:cubicBezTo>
                <a:cubicBezTo>
                  <a:pt x="1" y="3"/>
                  <a:pt x="5" y="0"/>
                  <a:pt x="9" y="0"/>
                </a:cubicBezTo>
                <a:cubicBezTo>
                  <a:pt x="11" y="0"/>
                  <a:pt x="14" y="1"/>
                  <a:pt x="16" y="2"/>
                </a:cubicBezTo>
                <a:cubicBezTo>
                  <a:pt x="16" y="2"/>
                  <a:pt x="16" y="2"/>
                  <a:pt x="16" y="2"/>
                </a:cubicBezTo>
                <a:cubicBezTo>
                  <a:pt x="14" y="6"/>
                  <a:pt x="14" y="6"/>
                  <a:pt x="14" y="6"/>
                </a:cubicBezTo>
                <a:cubicBezTo>
                  <a:pt x="14" y="6"/>
                  <a:pt x="14" y="6"/>
                  <a:pt x="14" y="6"/>
                </a:cubicBezTo>
                <a:cubicBezTo>
                  <a:pt x="12" y="4"/>
                  <a:pt x="10" y="4"/>
                  <a:pt x="9" y="4"/>
                </a:cubicBezTo>
                <a:cubicBezTo>
                  <a:pt x="7" y="4"/>
                  <a:pt x="5" y="5"/>
                  <a:pt x="5" y="6"/>
                </a:cubicBezTo>
                <a:cubicBezTo>
                  <a:pt x="5" y="8"/>
                  <a:pt x="6" y="9"/>
                  <a:pt x="10" y="10"/>
                </a:cubicBezTo>
                <a:cubicBezTo>
                  <a:pt x="14" y="11"/>
                  <a:pt x="16" y="13"/>
                  <a:pt x="16" y="17"/>
                </a:cubicBezTo>
                <a:cubicBezTo>
                  <a:pt x="16" y="21"/>
                  <a:pt x="13" y="24"/>
                  <a:pt x="8" y="24"/>
                </a:cubicBezTo>
              </a:path>
            </a:pathLst>
          </a:custGeom>
          <a:solidFill>
            <a:schemeClr val="bg1"/>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53" name="Freeform 16"/>
          <p:cNvSpPr>
            <a:spLocks/>
          </p:cNvSpPr>
          <p:nvPr userDrawn="1"/>
        </p:nvSpPr>
        <p:spPr bwMode="black">
          <a:xfrm>
            <a:off x="9317673" y="6473063"/>
            <a:ext cx="44641" cy="63167"/>
          </a:xfrm>
          <a:custGeom>
            <a:avLst/>
            <a:gdLst>
              <a:gd name="T0" fmla="*/ 6 w 22"/>
              <a:gd name="T1" fmla="*/ 31 h 31"/>
              <a:gd name="T2" fmla="*/ 0 w 22"/>
              <a:gd name="T3" fmla="*/ 29 h 31"/>
              <a:gd name="T4" fmla="*/ 2 w 22"/>
              <a:gd name="T5" fmla="*/ 25 h 31"/>
              <a:gd name="T6" fmla="*/ 6 w 22"/>
              <a:gd name="T7" fmla="*/ 27 h 31"/>
              <a:gd name="T8" fmla="*/ 10 w 22"/>
              <a:gd name="T9" fmla="*/ 23 h 31"/>
              <a:gd name="T10" fmla="*/ 1 w 22"/>
              <a:gd name="T11" fmla="*/ 0 h 31"/>
              <a:gd name="T12" fmla="*/ 6 w 22"/>
              <a:gd name="T13" fmla="*/ 0 h 31"/>
              <a:gd name="T14" fmla="*/ 12 w 22"/>
              <a:gd name="T15" fmla="*/ 17 h 31"/>
              <a:gd name="T16" fmla="*/ 17 w 22"/>
              <a:gd name="T17" fmla="*/ 0 h 31"/>
              <a:gd name="T18" fmla="*/ 22 w 22"/>
              <a:gd name="T19" fmla="*/ 0 h 31"/>
              <a:gd name="T20" fmla="*/ 13 w 22"/>
              <a:gd name="T21" fmla="*/ 24 h 31"/>
              <a:gd name="T22" fmla="*/ 6 w 22"/>
              <a:gd name="T23" fmla="*/ 31 h 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22" h="31">
                <a:moveTo>
                  <a:pt x="6" y="31"/>
                </a:moveTo>
                <a:cubicBezTo>
                  <a:pt x="3" y="31"/>
                  <a:pt x="0" y="29"/>
                  <a:pt x="0" y="29"/>
                </a:cubicBezTo>
                <a:cubicBezTo>
                  <a:pt x="2" y="25"/>
                  <a:pt x="2" y="25"/>
                  <a:pt x="2" y="25"/>
                </a:cubicBezTo>
                <a:cubicBezTo>
                  <a:pt x="2" y="25"/>
                  <a:pt x="4" y="27"/>
                  <a:pt x="6" y="27"/>
                </a:cubicBezTo>
                <a:cubicBezTo>
                  <a:pt x="8" y="27"/>
                  <a:pt x="9" y="25"/>
                  <a:pt x="10" y="23"/>
                </a:cubicBezTo>
                <a:cubicBezTo>
                  <a:pt x="1" y="0"/>
                  <a:pt x="1" y="0"/>
                  <a:pt x="1" y="0"/>
                </a:cubicBezTo>
                <a:cubicBezTo>
                  <a:pt x="6" y="0"/>
                  <a:pt x="6" y="0"/>
                  <a:pt x="6" y="0"/>
                </a:cubicBezTo>
                <a:cubicBezTo>
                  <a:pt x="12" y="17"/>
                  <a:pt x="12" y="17"/>
                  <a:pt x="12" y="17"/>
                </a:cubicBezTo>
                <a:cubicBezTo>
                  <a:pt x="17" y="0"/>
                  <a:pt x="17" y="0"/>
                  <a:pt x="17" y="0"/>
                </a:cubicBezTo>
                <a:cubicBezTo>
                  <a:pt x="22" y="0"/>
                  <a:pt x="22" y="0"/>
                  <a:pt x="22" y="0"/>
                </a:cubicBezTo>
                <a:cubicBezTo>
                  <a:pt x="13" y="24"/>
                  <a:pt x="13" y="24"/>
                  <a:pt x="13" y="24"/>
                </a:cubicBezTo>
                <a:cubicBezTo>
                  <a:pt x="12" y="28"/>
                  <a:pt x="9" y="31"/>
                  <a:pt x="6" y="31"/>
                </a:cubicBezTo>
              </a:path>
            </a:pathLst>
          </a:custGeom>
          <a:solidFill>
            <a:schemeClr val="bg1"/>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54" name="Freeform 17"/>
          <p:cNvSpPr>
            <a:spLocks noEditPoints="1"/>
          </p:cNvSpPr>
          <p:nvPr userDrawn="1"/>
        </p:nvSpPr>
        <p:spPr bwMode="black">
          <a:xfrm>
            <a:off x="9374367" y="6473063"/>
            <a:ext cx="44864" cy="48882"/>
          </a:xfrm>
          <a:custGeom>
            <a:avLst/>
            <a:gdLst>
              <a:gd name="T0" fmla="*/ 11 w 22"/>
              <a:gd name="T1" fmla="*/ 4 h 24"/>
              <a:gd name="T2" fmla="*/ 5 w 22"/>
              <a:gd name="T3" fmla="*/ 12 h 24"/>
              <a:gd name="T4" fmla="*/ 11 w 22"/>
              <a:gd name="T5" fmla="*/ 20 h 24"/>
              <a:gd name="T6" fmla="*/ 18 w 22"/>
              <a:gd name="T7" fmla="*/ 12 h 24"/>
              <a:gd name="T8" fmla="*/ 11 w 22"/>
              <a:gd name="T9" fmla="*/ 4 h 24"/>
              <a:gd name="T10" fmla="*/ 11 w 22"/>
              <a:gd name="T11" fmla="*/ 24 h 24"/>
              <a:gd name="T12" fmla="*/ 0 w 22"/>
              <a:gd name="T13" fmla="*/ 12 h 24"/>
              <a:gd name="T14" fmla="*/ 11 w 22"/>
              <a:gd name="T15" fmla="*/ 0 h 24"/>
              <a:gd name="T16" fmla="*/ 22 w 22"/>
              <a:gd name="T17" fmla="*/ 12 h 24"/>
              <a:gd name="T18" fmla="*/ 11 w 22"/>
              <a:gd name="T19" fmla="*/ 24 h 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2" h="24">
                <a:moveTo>
                  <a:pt x="11" y="4"/>
                </a:moveTo>
                <a:cubicBezTo>
                  <a:pt x="8" y="4"/>
                  <a:pt x="5" y="7"/>
                  <a:pt x="5" y="12"/>
                </a:cubicBezTo>
                <a:cubicBezTo>
                  <a:pt x="5" y="17"/>
                  <a:pt x="8" y="20"/>
                  <a:pt x="11" y="20"/>
                </a:cubicBezTo>
                <a:cubicBezTo>
                  <a:pt x="15" y="20"/>
                  <a:pt x="18" y="17"/>
                  <a:pt x="18" y="12"/>
                </a:cubicBezTo>
                <a:cubicBezTo>
                  <a:pt x="18" y="8"/>
                  <a:pt x="15" y="4"/>
                  <a:pt x="11" y="4"/>
                </a:cubicBezTo>
                <a:moveTo>
                  <a:pt x="11" y="24"/>
                </a:moveTo>
                <a:cubicBezTo>
                  <a:pt x="5" y="24"/>
                  <a:pt x="0" y="19"/>
                  <a:pt x="0" y="12"/>
                </a:cubicBezTo>
                <a:cubicBezTo>
                  <a:pt x="0" y="5"/>
                  <a:pt x="5" y="0"/>
                  <a:pt x="11" y="0"/>
                </a:cubicBezTo>
                <a:cubicBezTo>
                  <a:pt x="17" y="0"/>
                  <a:pt x="22" y="5"/>
                  <a:pt x="22" y="12"/>
                </a:cubicBezTo>
                <a:cubicBezTo>
                  <a:pt x="22" y="19"/>
                  <a:pt x="17" y="24"/>
                  <a:pt x="11" y="24"/>
                </a:cubicBezTo>
              </a:path>
            </a:pathLst>
          </a:custGeom>
          <a:solidFill>
            <a:schemeClr val="bg1"/>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55" name="Freeform 18"/>
          <p:cNvSpPr>
            <a:spLocks/>
          </p:cNvSpPr>
          <p:nvPr userDrawn="1"/>
        </p:nvSpPr>
        <p:spPr bwMode="black">
          <a:xfrm>
            <a:off x="9423249" y="6456545"/>
            <a:ext cx="24329" cy="65399"/>
          </a:xfrm>
          <a:custGeom>
            <a:avLst/>
            <a:gdLst>
              <a:gd name="T0" fmla="*/ 7 w 12"/>
              <a:gd name="T1" fmla="*/ 32 h 32"/>
              <a:gd name="T2" fmla="*/ 2 w 12"/>
              <a:gd name="T3" fmla="*/ 32 h 32"/>
              <a:gd name="T4" fmla="*/ 2 w 12"/>
              <a:gd name="T5" fmla="*/ 13 h 32"/>
              <a:gd name="T6" fmla="*/ 0 w 12"/>
              <a:gd name="T7" fmla="*/ 13 h 32"/>
              <a:gd name="T8" fmla="*/ 0 w 12"/>
              <a:gd name="T9" fmla="*/ 8 h 32"/>
              <a:gd name="T10" fmla="*/ 2 w 12"/>
              <a:gd name="T11" fmla="*/ 8 h 32"/>
              <a:gd name="T12" fmla="*/ 2 w 12"/>
              <a:gd name="T13" fmla="*/ 7 h 32"/>
              <a:gd name="T14" fmla="*/ 9 w 12"/>
              <a:gd name="T15" fmla="*/ 0 h 32"/>
              <a:gd name="T16" fmla="*/ 12 w 12"/>
              <a:gd name="T17" fmla="*/ 1 h 32"/>
              <a:gd name="T18" fmla="*/ 12 w 12"/>
              <a:gd name="T19" fmla="*/ 1 h 32"/>
              <a:gd name="T20" fmla="*/ 12 w 12"/>
              <a:gd name="T21" fmla="*/ 5 h 32"/>
              <a:gd name="T22" fmla="*/ 12 w 12"/>
              <a:gd name="T23" fmla="*/ 5 h 32"/>
              <a:gd name="T24" fmla="*/ 10 w 12"/>
              <a:gd name="T25" fmla="*/ 4 h 32"/>
              <a:gd name="T26" fmla="*/ 7 w 12"/>
              <a:gd name="T27" fmla="*/ 7 h 32"/>
              <a:gd name="T28" fmla="*/ 7 w 12"/>
              <a:gd name="T29" fmla="*/ 8 h 32"/>
              <a:gd name="T30" fmla="*/ 12 w 12"/>
              <a:gd name="T31" fmla="*/ 8 h 32"/>
              <a:gd name="T32" fmla="*/ 12 w 12"/>
              <a:gd name="T33" fmla="*/ 13 h 32"/>
              <a:gd name="T34" fmla="*/ 7 w 12"/>
              <a:gd name="T35" fmla="*/ 13 h 32"/>
              <a:gd name="T36" fmla="*/ 7 w 12"/>
              <a:gd name="T37" fmla="*/ 32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2" h="32">
                <a:moveTo>
                  <a:pt x="7" y="32"/>
                </a:moveTo>
                <a:cubicBezTo>
                  <a:pt x="2" y="32"/>
                  <a:pt x="2" y="32"/>
                  <a:pt x="2" y="32"/>
                </a:cubicBezTo>
                <a:cubicBezTo>
                  <a:pt x="2" y="13"/>
                  <a:pt x="2" y="13"/>
                  <a:pt x="2" y="13"/>
                </a:cubicBezTo>
                <a:cubicBezTo>
                  <a:pt x="0" y="13"/>
                  <a:pt x="0" y="13"/>
                  <a:pt x="0" y="13"/>
                </a:cubicBezTo>
                <a:cubicBezTo>
                  <a:pt x="0" y="8"/>
                  <a:pt x="0" y="8"/>
                  <a:pt x="0" y="8"/>
                </a:cubicBezTo>
                <a:cubicBezTo>
                  <a:pt x="2" y="8"/>
                  <a:pt x="2" y="8"/>
                  <a:pt x="2" y="8"/>
                </a:cubicBezTo>
                <a:cubicBezTo>
                  <a:pt x="2" y="7"/>
                  <a:pt x="2" y="7"/>
                  <a:pt x="2" y="7"/>
                </a:cubicBezTo>
                <a:cubicBezTo>
                  <a:pt x="2" y="1"/>
                  <a:pt x="7" y="0"/>
                  <a:pt x="9" y="0"/>
                </a:cubicBezTo>
                <a:cubicBezTo>
                  <a:pt x="10" y="0"/>
                  <a:pt x="11" y="0"/>
                  <a:pt x="12" y="1"/>
                </a:cubicBezTo>
                <a:cubicBezTo>
                  <a:pt x="12" y="1"/>
                  <a:pt x="12" y="1"/>
                  <a:pt x="12" y="1"/>
                </a:cubicBezTo>
                <a:cubicBezTo>
                  <a:pt x="12" y="5"/>
                  <a:pt x="12" y="5"/>
                  <a:pt x="12" y="5"/>
                </a:cubicBezTo>
                <a:cubicBezTo>
                  <a:pt x="12" y="5"/>
                  <a:pt x="12" y="5"/>
                  <a:pt x="12" y="5"/>
                </a:cubicBezTo>
                <a:cubicBezTo>
                  <a:pt x="11" y="4"/>
                  <a:pt x="10" y="4"/>
                  <a:pt x="10" y="4"/>
                </a:cubicBezTo>
                <a:cubicBezTo>
                  <a:pt x="7" y="4"/>
                  <a:pt x="7" y="5"/>
                  <a:pt x="7" y="7"/>
                </a:cubicBezTo>
                <a:cubicBezTo>
                  <a:pt x="7" y="8"/>
                  <a:pt x="7" y="8"/>
                  <a:pt x="7" y="8"/>
                </a:cubicBezTo>
                <a:cubicBezTo>
                  <a:pt x="12" y="8"/>
                  <a:pt x="12" y="8"/>
                  <a:pt x="12" y="8"/>
                </a:cubicBezTo>
                <a:cubicBezTo>
                  <a:pt x="12" y="13"/>
                  <a:pt x="12" y="13"/>
                  <a:pt x="12" y="13"/>
                </a:cubicBezTo>
                <a:cubicBezTo>
                  <a:pt x="7" y="13"/>
                  <a:pt x="7" y="13"/>
                  <a:pt x="7" y="13"/>
                </a:cubicBezTo>
                <a:lnTo>
                  <a:pt x="7" y="32"/>
                </a:lnTo>
                <a:close/>
              </a:path>
            </a:pathLst>
          </a:custGeom>
          <a:solidFill>
            <a:schemeClr val="bg1"/>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56" name="Freeform 19"/>
          <p:cNvSpPr>
            <a:spLocks/>
          </p:cNvSpPr>
          <p:nvPr userDrawn="1"/>
        </p:nvSpPr>
        <p:spPr bwMode="black">
          <a:xfrm>
            <a:off x="9469900" y="6458778"/>
            <a:ext cx="38615" cy="63167"/>
          </a:xfrm>
          <a:custGeom>
            <a:avLst/>
            <a:gdLst>
              <a:gd name="T0" fmla="*/ 173 w 173"/>
              <a:gd name="T1" fmla="*/ 283 h 283"/>
              <a:gd name="T2" fmla="*/ 0 w 173"/>
              <a:gd name="T3" fmla="*/ 283 h 283"/>
              <a:gd name="T4" fmla="*/ 0 w 173"/>
              <a:gd name="T5" fmla="*/ 0 h 283"/>
              <a:gd name="T6" fmla="*/ 173 w 173"/>
              <a:gd name="T7" fmla="*/ 0 h 283"/>
              <a:gd name="T8" fmla="*/ 173 w 173"/>
              <a:gd name="T9" fmla="*/ 45 h 283"/>
              <a:gd name="T10" fmla="*/ 46 w 173"/>
              <a:gd name="T11" fmla="*/ 45 h 283"/>
              <a:gd name="T12" fmla="*/ 46 w 173"/>
              <a:gd name="T13" fmla="*/ 109 h 283"/>
              <a:gd name="T14" fmla="*/ 155 w 173"/>
              <a:gd name="T15" fmla="*/ 109 h 283"/>
              <a:gd name="T16" fmla="*/ 155 w 173"/>
              <a:gd name="T17" fmla="*/ 155 h 283"/>
              <a:gd name="T18" fmla="*/ 46 w 173"/>
              <a:gd name="T19" fmla="*/ 155 h 283"/>
              <a:gd name="T20" fmla="*/ 46 w 173"/>
              <a:gd name="T21" fmla="*/ 237 h 283"/>
              <a:gd name="T22" fmla="*/ 173 w 173"/>
              <a:gd name="T23" fmla="*/ 237 h 283"/>
              <a:gd name="T24" fmla="*/ 173 w 173"/>
              <a:gd name="T25" fmla="*/ 283 h 2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73" h="283">
                <a:moveTo>
                  <a:pt x="173" y="283"/>
                </a:moveTo>
                <a:lnTo>
                  <a:pt x="0" y="283"/>
                </a:lnTo>
                <a:lnTo>
                  <a:pt x="0" y="0"/>
                </a:lnTo>
                <a:lnTo>
                  <a:pt x="173" y="0"/>
                </a:lnTo>
                <a:lnTo>
                  <a:pt x="173" y="45"/>
                </a:lnTo>
                <a:lnTo>
                  <a:pt x="46" y="45"/>
                </a:lnTo>
                <a:lnTo>
                  <a:pt x="46" y="109"/>
                </a:lnTo>
                <a:lnTo>
                  <a:pt x="155" y="109"/>
                </a:lnTo>
                <a:lnTo>
                  <a:pt x="155" y="155"/>
                </a:lnTo>
                <a:lnTo>
                  <a:pt x="46" y="155"/>
                </a:lnTo>
                <a:lnTo>
                  <a:pt x="46" y="237"/>
                </a:lnTo>
                <a:lnTo>
                  <a:pt x="173" y="237"/>
                </a:lnTo>
                <a:lnTo>
                  <a:pt x="173" y="283"/>
                </a:lnTo>
                <a:close/>
              </a:path>
            </a:pathLst>
          </a:custGeom>
          <a:solidFill>
            <a:schemeClr val="bg1"/>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57" name="Freeform 20"/>
          <p:cNvSpPr>
            <a:spLocks noEditPoints="1"/>
          </p:cNvSpPr>
          <p:nvPr userDrawn="1"/>
        </p:nvSpPr>
        <p:spPr bwMode="black">
          <a:xfrm>
            <a:off x="9514541" y="6473063"/>
            <a:ext cx="36606" cy="48882"/>
          </a:xfrm>
          <a:custGeom>
            <a:avLst/>
            <a:gdLst>
              <a:gd name="T0" fmla="*/ 4 w 18"/>
              <a:gd name="T1" fmla="*/ 16 h 24"/>
              <a:gd name="T2" fmla="*/ 8 w 18"/>
              <a:gd name="T3" fmla="*/ 20 h 24"/>
              <a:gd name="T4" fmla="*/ 14 w 18"/>
              <a:gd name="T5" fmla="*/ 14 h 24"/>
              <a:gd name="T6" fmla="*/ 14 w 18"/>
              <a:gd name="T7" fmla="*/ 13 h 24"/>
              <a:gd name="T8" fmla="*/ 9 w 18"/>
              <a:gd name="T9" fmla="*/ 12 h 24"/>
              <a:gd name="T10" fmla="*/ 4 w 18"/>
              <a:gd name="T11" fmla="*/ 16 h 24"/>
              <a:gd name="T12" fmla="*/ 7 w 18"/>
              <a:gd name="T13" fmla="*/ 24 h 24"/>
              <a:gd name="T14" fmla="*/ 0 w 18"/>
              <a:gd name="T15" fmla="*/ 17 h 24"/>
              <a:gd name="T16" fmla="*/ 9 w 18"/>
              <a:gd name="T17" fmla="*/ 8 h 24"/>
              <a:gd name="T18" fmla="*/ 14 w 18"/>
              <a:gd name="T19" fmla="*/ 9 h 24"/>
              <a:gd name="T20" fmla="*/ 14 w 18"/>
              <a:gd name="T21" fmla="*/ 9 h 24"/>
              <a:gd name="T22" fmla="*/ 9 w 18"/>
              <a:gd name="T23" fmla="*/ 4 h 24"/>
              <a:gd name="T24" fmla="*/ 2 w 18"/>
              <a:gd name="T25" fmla="*/ 6 h 24"/>
              <a:gd name="T26" fmla="*/ 2 w 18"/>
              <a:gd name="T27" fmla="*/ 6 h 24"/>
              <a:gd name="T28" fmla="*/ 1 w 18"/>
              <a:gd name="T29" fmla="*/ 2 h 24"/>
              <a:gd name="T30" fmla="*/ 1 w 18"/>
              <a:gd name="T31" fmla="*/ 2 h 24"/>
              <a:gd name="T32" fmla="*/ 9 w 18"/>
              <a:gd name="T33" fmla="*/ 0 h 24"/>
              <a:gd name="T34" fmla="*/ 16 w 18"/>
              <a:gd name="T35" fmla="*/ 2 h 24"/>
              <a:gd name="T36" fmla="*/ 18 w 18"/>
              <a:gd name="T37" fmla="*/ 9 h 24"/>
              <a:gd name="T38" fmla="*/ 18 w 18"/>
              <a:gd name="T39" fmla="*/ 24 h 24"/>
              <a:gd name="T40" fmla="*/ 14 w 18"/>
              <a:gd name="T41" fmla="*/ 24 h 24"/>
              <a:gd name="T42" fmla="*/ 14 w 18"/>
              <a:gd name="T43" fmla="*/ 21 h 24"/>
              <a:gd name="T44" fmla="*/ 7 w 18"/>
              <a:gd name="T45" fmla="*/ 24 h 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18" h="24">
                <a:moveTo>
                  <a:pt x="4" y="16"/>
                </a:moveTo>
                <a:cubicBezTo>
                  <a:pt x="4" y="19"/>
                  <a:pt x="6" y="20"/>
                  <a:pt x="8" y="20"/>
                </a:cubicBezTo>
                <a:cubicBezTo>
                  <a:pt x="12" y="20"/>
                  <a:pt x="14" y="17"/>
                  <a:pt x="14" y="14"/>
                </a:cubicBezTo>
                <a:cubicBezTo>
                  <a:pt x="14" y="13"/>
                  <a:pt x="14" y="13"/>
                  <a:pt x="14" y="13"/>
                </a:cubicBezTo>
                <a:cubicBezTo>
                  <a:pt x="13" y="13"/>
                  <a:pt x="11" y="12"/>
                  <a:pt x="9" y="12"/>
                </a:cubicBezTo>
                <a:cubicBezTo>
                  <a:pt x="6" y="12"/>
                  <a:pt x="4" y="14"/>
                  <a:pt x="4" y="16"/>
                </a:cubicBezTo>
                <a:moveTo>
                  <a:pt x="7" y="24"/>
                </a:moveTo>
                <a:cubicBezTo>
                  <a:pt x="4" y="24"/>
                  <a:pt x="0" y="22"/>
                  <a:pt x="0" y="17"/>
                </a:cubicBezTo>
                <a:cubicBezTo>
                  <a:pt x="0" y="12"/>
                  <a:pt x="3" y="8"/>
                  <a:pt x="9" y="8"/>
                </a:cubicBezTo>
                <a:cubicBezTo>
                  <a:pt x="11" y="8"/>
                  <a:pt x="12" y="9"/>
                  <a:pt x="14" y="9"/>
                </a:cubicBezTo>
                <a:cubicBezTo>
                  <a:pt x="14" y="9"/>
                  <a:pt x="14" y="9"/>
                  <a:pt x="14" y="9"/>
                </a:cubicBezTo>
                <a:cubicBezTo>
                  <a:pt x="14" y="6"/>
                  <a:pt x="12" y="4"/>
                  <a:pt x="9" y="4"/>
                </a:cubicBezTo>
                <a:cubicBezTo>
                  <a:pt x="6" y="4"/>
                  <a:pt x="4" y="5"/>
                  <a:pt x="2" y="6"/>
                </a:cubicBezTo>
                <a:cubicBezTo>
                  <a:pt x="2" y="6"/>
                  <a:pt x="2" y="6"/>
                  <a:pt x="2" y="6"/>
                </a:cubicBezTo>
                <a:cubicBezTo>
                  <a:pt x="1" y="2"/>
                  <a:pt x="1" y="2"/>
                  <a:pt x="1" y="2"/>
                </a:cubicBezTo>
                <a:cubicBezTo>
                  <a:pt x="1" y="2"/>
                  <a:pt x="1" y="2"/>
                  <a:pt x="1" y="2"/>
                </a:cubicBezTo>
                <a:cubicBezTo>
                  <a:pt x="3" y="1"/>
                  <a:pt x="6" y="0"/>
                  <a:pt x="9" y="0"/>
                </a:cubicBezTo>
                <a:cubicBezTo>
                  <a:pt x="12" y="0"/>
                  <a:pt x="14" y="1"/>
                  <a:pt x="16" y="2"/>
                </a:cubicBezTo>
                <a:cubicBezTo>
                  <a:pt x="17" y="4"/>
                  <a:pt x="18" y="6"/>
                  <a:pt x="18" y="9"/>
                </a:cubicBezTo>
                <a:cubicBezTo>
                  <a:pt x="18" y="24"/>
                  <a:pt x="18" y="24"/>
                  <a:pt x="18" y="24"/>
                </a:cubicBezTo>
                <a:cubicBezTo>
                  <a:pt x="14" y="24"/>
                  <a:pt x="14" y="24"/>
                  <a:pt x="14" y="24"/>
                </a:cubicBezTo>
                <a:cubicBezTo>
                  <a:pt x="14" y="21"/>
                  <a:pt x="14" y="21"/>
                  <a:pt x="14" y="21"/>
                </a:cubicBezTo>
                <a:cubicBezTo>
                  <a:pt x="13" y="22"/>
                  <a:pt x="11" y="24"/>
                  <a:pt x="7" y="24"/>
                </a:cubicBezTo>
              </a:path>
            </a:pathLst>
          </a:custGeom>
          <a:solidFill>
            <a:schemeClr val="bg1"/>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58" name="Freeform 21"/>
          <p:cNvSpPr>
            <a:spLocks noEditPoints="1"/>
          </p:cNvSpPr>
          <p:nvPr userDrawn="1"/>
        </p:nvSpPr>
        <p:spPr bwMode="black">
          <a:xfrm>
            <a:off x="9636411" y="6458778"/>
            <a:ext cx="56917" cy="63167"/>
          </a:xfrm>
          <a:custGeom>
            <a:avLst/>
            <a:gdLst>
              <a:gd name="T0" fmla="*/ 173 w 255"/>
              <a:gd name="T1" fmla="*/ 173 h 283"/>
              <a:gd name="T2" fmla="*/ 128 w 255"/>
              <a:gd name="T3" fmla="*/ 64 h 283"/>
              <a:gd name="T4" fmla="*/ 82 w 255"/>
              <a:gd name="T5" fmla="*/ 173 h 283"/>
              <a:gd name="T6" fmla="*/ 173 w 255"/>
              <a:gd name="T7" fmla="*/ 173 h 283"/>
              <a:gd name="T8" fmla="*/ 255 w 255"/>
              <a:gd name="T9" fmla="*/ 283 h 283"/>
              <a:gd name="T10" fmla="*/ 210 w 255"/>
              <a:gd name="T11" fmla="*/ 283 h 283"/>
              <a:gd name="T12" fmla="*/ 182 w 255"/>
              <a:gd name="T13" fmla="*/ 210 h 283"/>
              <a:gd name="T14" fmla="*/ 64 w 255"/>
              <a:gd name="T15" fmla="*/ 210 h 283"/>
              <a:gd name="T16" fmla="*/ 46 w 255"/>
              <a:gd name="T17" fmla="*/ 283 h 283"/>
              <a:gd name="T18" fmla="*/ 0 w 255"/>
              <a:gd name="T19" fmla="*/ 283 h 283"/>
              <a:gd name="T20" fmla="*/ 109 w 255"/>
              <a:gd name="T21" fmla="*/ 0 h 283"/>
              <a:gd name="T22" fmla="*/ 146 w 255"/>
              <a:gd name="T23" fmla="*/ 0 h 283"/>
              <a:gd name="T24" fmla="*/ 255 w 255"/>
              <a:gd name="T25" fmla="*/ 283 h 2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55" h="283">
                <a:moveTo>
                  <a:pt x="173" y="173"/>
                </a:moveTo>
                <a:lnTo>
                  <a:pt x="128" y="64"/>
                </a:lnTo>
                <a:lnTo>
                  <a:pt x="82" y="173"/>
                </a:lnTo>
                <a:lnTo>
                  <a:pt x="173" y="173"/>
                </a:lnTo>
                <a:close/>
                <a:moveTo>
                  <a:pt x="255" y="283"/>
                </a:moveTo>
                <a:lnTo>
                  <a:pt x="210" y="283"/>
                </a:lnTo>
                <a:lnTo>
                  <a:pt x="182" y="210"/>
                </a:lnTo>
                <a:lnTo>
                  <a:pt x="64" y="210"/>
                </a:lnTo>
                <a:lnTo>
                  <a:pt x="46" y="283"/>
                </a:lnTo>
                <a:lnTo>
                  <a:pt x="0" y="283"/>
                </a:lnTo>
                <a:lnTo>
                  <a:pt x="109" y="0"/>
                </a:lnTo>
                <a:lnTo>
                  <a:pt x="146" y="0"/>
                </a:lnTo>
                <a:lnTo>
                  <a:pt x="255" y="283"/>
                </a:lnTo>
                <a:close/>
              </a:path>
            </a:pathLst>
          </a:custGeom>
          <a:solidFill>
            <a:schemeClr val="bg1"/>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59" name="Freeform 22"/>
          <p:cNvSpPr>
            <a:spLocks noEditPoints="1"/>
          </p:cNvSpPr>
          <p:nvPr userDrawn="1"/>
        </p:nvSpPr>
        <p:spPr bwMode="black">
          <a:xfrm>
            <a:off x="9741987" y="6473063"/>
            <a:ext cx="42632" cy="63167"/>
          </a:xfrm>
          <a:custGeom>
            <a:avLst/>
            <a:gdLst>
              <a:gd name="T0" fmla="*/ 10 w 21"/>
              <a:gd name="T1" fmla="*/ 4 h 31"/>
              <a:gd name="T2" fmla="*/ 4 w 21"/>
              <a:gd name="T3" fmla="*/ 11 h 31"/>
              <a:gd name="T4" fmla="*/ 10 w 21"/>
              <a:gd name="T5" fmla="*/ 18 h 31"/>
              <a:gd name="T6" fmla="*/ 16 w 21"/>
              <a:gd name="T7" fmla="*/ 11 h 31"/>
              <a:gd name="T8" fmla="*/ 10 w 21"/>
              <a:gd name="T9" fmla="*/ 4 h 31"/>
              <a:gd name="T10" fmla="*/ 10 w 21"/>
              <a:gd name="T11" fmla="*/ 31 h 31"/>
              <a:gd name="T12" fmla="*/ 1 w 21"/>
              <a:gd name="T13" fmla="*/ 28 h 31"/>
              <a:gd name="T14" fmla="*/ 1 w 21"/>
              <a:gd name="T15" fmla="*/ 27 h 31"/>
              <a:gd name="T16" fmla="*/ 3 w 21"/>
              <a:gd name="T17" fmla="*/ 24 h 31"/>
              <a:gd name="T18" fmla="*/ 3 w 21"/>
              <a:gd name="T19" fmla="*/ 24 h 31"/>
              <a:gd name="T20" fmla="*/ 10 w 21"/>
              <a:gd name="T21" fmla="*/ 27 h 31"/>
              <a:gd name="T22" fmla="*/ 17 w 21"/>
              <a:gd name="T23" fmla="*/ 19 h 31"/>
              <a:gd name="T24" fmla="*/ 17 w 21"/>
              <a:gd name="T25" fmla="*/ 18 h 31"/>
              <a:gd name="T26" fmla="*/ 9 w 21"/>
              <a:gd name="T27" fmla="*/ 22 h 31"/>
              <a:gd name="T28" fmla="*/ 0 w 21"/>
              <a:gd name="T29" fmla="*/ 11 h 31"/>
              <a:gd name="T30" fmla="*/ 9 w 21"/>
              <a:gd name="T31" fmla="*/ 0 h 31"/>
              <a:gd name="T32" fmla="*/ 17 w 21"/>
              <a:gd name="T33" fmla="*/ 4 h 31"/>
              <a:gd name="T34" fmla="*/ 17 w 21"/>
              <a:gd name="T35" fmla="*/ 0 h 31"/>
              <a:gd name="T36" fmla="*/ 21 w 21"/>
              <a:gd name="T37" fmla="*/ 0 h 31"/>
              <a:gd name="T38" fmla="*/ 21 w 21"/>
              <a:gd name="T39" fmla="*/ 19 h 31"/>
              <a:gd name="T40" fmla="*/ 18 w 21"/>
              <a:gd name="T41" fmla="*/ 28 h 31"/>
              <a:gd name="T42" fmla="*/ 10 w 21"/>
              <a:gd name="T43" fmla="*/ 31 h 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21" h="31">
                <a:moveTo>
                  <a:pt x="10" y="4"/>
                </a:moveTo>
                <a:cubicBezTo>
                  <a:pt x="7" y="4"/>
                  <a:pt x="4" y="6"/>
                  <a:pt x="4" y="11"/>
                </a:cubicBezTo>
                <a:cubicBezTo>
                  <a:pt x="4" y="15"/>
                  <a:pt x="7" y="18"/>
                  <a:pt x="10" y="18"/>
                </a:cubicBezTo>
                <a:cubicBezTo>
                  <a:pt x="13" y="18"/>
                  <a:pt x="16" y="15"/>
                  <a:pt x="16" y="11"/>
                </a:cubicBezTo>
                <a:cubicBezTo>
                  <a:pt x="16" y="6"/>
                  <a:pt x="13" y="4"/>
                  <a:pt x="10" y="4"/>
                </a:cubicBezTo>
                <a:moveTo>
                  <a:pt x="10" y="31"/>
                </a:moveTo>
                <a:cubicBezTo>
                  <a:pt x="7" y="31"/>
                  <a:pt x="4" y="30"/>
                  <a:pt x="1" y="28"/>
                </a:cubicBezTo>
                <a:cubicBezTo>
                  <a:pt x="1" y="27"/>
                  <a:pt x="1" y="27"/>
                  <a:pt x="1" y="27"/>
                </a:cubicBezTo>
                <a:cubicBezTo>
                  <a:pt x="3" y="24"/>
                  <a:pt x="3" y="24"/>
                  <a:pt x="3" y="24"/>
                </a:cubicBezTo>
                <a:cubicBezTo>
                  <a:pt x="3" y="24"/>
                  <a:pt x="3" y="24"/>
                  <a:pt x="3" y="24"/>
                </a:cubicBezTo>
                <a:cubicBezTo>
                  <a:pt x="5" y="26"/>
                  <a:pt x="8" y="27"/>
                  <a:pt x="10" y="27"/>
                </a:cubicBezTo>
                <a:cubicBezTo>
                  <a:pt x="15" y="27"/>
                  <a:pt x="17" y="24"/>
                  <a:pt x="17" y="19"/>
                </a:cubicBezTo>
                <a:cubicBezTo>
                  <a:pt x="17" y="18"/>
                  <a:pt x="17" y="18"/>
                  <a:pt x="17" y="18"/>
                </a:cubicBezTo>
                <a:cubicBezTo>
                  <a:pt x="15" y="20"/>
                  <a:pt x="12" y="22"/>
                  <a:pt x="9" y="22"/>
                </a:cubicBezTo>
                <a:cubicBezTo>
                  <a:pt x="5" y="22"/>
                  <a:pt x="0" y="18"/>
                  <a:pt x="0" y="11"/>
                </a:cubicBezTo>
                <a:cubicBezTo>
                  <a:pt x="0" y="4"/>
                  <a:pt x="5" y="0"/>
                  <a:pt x="9" y="0"/>
                </a:cubicBezTo>
                <a:cubicBezTo>
                  <a:pt x="12" y="0"/>
                  <a:pt x="16" y="1"/>
                  <a:pt x="17" y="4"/>
                </a:cubicBezTo>
                <a:cubicBezTo>
                  <a:pt x="17" y="0"/>
                  <a:pt x="17" y="0"/>
                  <a:pt x="17" y="0"/>
                </a:cubicBezTo>
                <a:cubicBezTo>
                  <a:pt x="21" y="0"/>
                  <a:pt x="21" y="0"/>
                  <a:pt x="21" y="0"/>
                </a:cubicBezTo>
                <a:cubicBezTo>
                  <a:pt x="21" y="19"/>
                  <a:pt x="21" y="19"/>
                  <a:pt x="21" y="19"/>
                </a:cubicBezTo>
                <a:cubicBezTo>
                  <a:pt x="21" y="23"/>
                  <a:pt x="20" y="26"/>
                  <a:pt x="18" y="28"/>
                </a:cubicBezTo>
                <a:cubicBezTo>
                  <a:pt x="16" y="30"/>
                  <a:pt x="13" y="31"/>
                  <a:pt x="10" y="31"/>
                </a:cubicBezTo>
              </a:path>
            </a:pathLst>
          </a:custGeom>
          <a:solidFill>
            <a:schemeClr val="bg1"/>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60" name="Rectangle 23"/>
          <p:cNvSpPr>
            <a:spLocks noChangeArrowheads="1"/>
          </p:cNvSpPr>
          <p:nvPr userDrawn="1"/>
        </p:nvSpPr>
        <p:spPr bwMode="black">
          <a:xfrm>
            <a:off x="9794887" y="6458778"/>
            <a:ext cx="8036" cy="63167"/>
          </a:xfrm>
          <a:prstGeom prst="rect">
            <a:avLst/>
          </a:prstGeom>
          <a:solidFill>
            <a:schemeClr val="bg1"/>
          </a:solidFill>
          <a:ln>
            <a:noFill/>
          </a:ln>
          <a:extLs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61" name="Freeform 24"/>
          <p:cNvSpPr>
            <a:spLocks/>
          </p:cNvSpPr>
          <p:nvPr userDrawn="1"/>
        </p:nvSpPr>
        <p:spPr bwMode="black">
          <a:xfrm>
            <a:off x="9289103" y="6460787"/>
            <a:ext cx="26562" cy="61158"/>
          </a:xfrm>
          <a:custGeom>
            <a:avLst/>
            <a:gdLst>
              <a:gd name="T0" fmla="*/ 9 w 13"/>
              <a:gd name="T1" fmla="*/ 30 h 30"/>
              <a:gd name="T2" fmla="*/ 3 w 13"/>
              <a:gd name="T3" fmla="*/ 23 h 30"/>
              <a:gd name="T4" fmla="*/ 3 w 13"/>
              <a:gd name="T5" fmla="*/ 11 h 30"/>
              <a:gd name="T6" fmla="*/ 0 w 13"/>
              <a:gd name="T7" fmla="*/ 11 h 30"/>
              <a:gd name="T8" fmla="*/ 0 w 13"/>
              <a:gd name="T9" fmla="*/ 6 h 30"/>
              <a:gd name="T10" fmla="*/ 3 w 13"/>
              <a:gd name="T11" fmla="*/ 6 h 30"/>
              <a:gd name="T12" fmla="*/ 3 w 13"/>
              <a:gd name="T13" fmla="*/ 0 h 30"/>
              <a:gd name="T14" fmla="*/ 7 w 13"/>
              <a:gd name="T15" fmla="*/ 0 h 30"/>
              <a:gd name="T16" fmla="*/ 7 w 13"/>
              <a:gd name="T17" fmla="*/ 6 h 30"/>
              <a:gd name="T18" fmla="*/ 13 w 13"/>
              <a:gd name="T19" fmla="*/ 6 h 30"/>
              <a:gd name="T20" fmla="*/ 13 w 13"/>
              <a:gd name="T21" fmla="*/ 11 h 30"/>
              <a:gd name="T22" fmla="*/ 7 w 13"/>
              <a:gd name="T23" fmla="*/ 11 h 30"/>
              <a:gd name="T24" fmla="*/ 7 w 13"/>
              <a:gd name="T25" fmla="*/ 22 h 30"/>
              <a:gd name="T26" fmla="*/ 10 w 13"/>
              <a:gd name="T27" fmla="*/ 26 h 30"/>
              <a:gd name="T28" fmla="*/ 13 w 13"/>
              <a:gd name="T29" fmla="*/ 25 h 30"/>
              <a:gd name="T30" fmla="*/ 13 w 13"/>
              <a:gd name="T31" fmla="*/ 25 h 30"/>
              <a:gd name="T32" fmla="*/ 13 w 13"/>
              <a:gd name="T33" fmla="*/ 29 h 30"/>
              <a:gd name="T34" fmla="*/ 13 w 13"/>
              <a:gd name="T35" fmla="*/ 29 h 30"/>
              <a:gd name="T36" fmla="*/ 9 w 13"/>
              <a:gd name="T37" fmla="*/ 30 h 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3" h="30">
                <a:moveTo>
                  <a:pt x="9" y="30"/>
                </a:moveTo>
                <a:cubicBezTo>
                  <a:pt x="5" y="30"/>
                  <a:pt x="3" y="28"/>
                  <a:pt x="3" y="23"/>
                </a:cubicBezTo>
                <a:cubicBezTo>
                  <a:pt x="3" y="11"/>
                  <a:pt x="3" y="11"/>
                  <a:pt x="3" y="11"/>
                </a:cubicBezTo>
                <a:cubicBezTo>
                  <a:pt x="0" y="11"/>
                  <a:pt x="0" y="11"/>
                  <a:pt x="0" y="11"/>
                </a:cubicBezTo>
                <a:cubicBezTo>
                  <a:pt x="0" y="6"/>
                  <a:pt x="0" y="6"/>
                  <a:pt x="0" y="6"/>
                </a:cubicBezTo>
                <a:cubicBezTo>
                  <a:pt x="3" y="6"/>
                  <a:pt x="3" y="6"/>
                  <a:pt x="3" y="6"/>
                </a:cubicBezTo>
                <a:cubicBezTo>
                  <a:pt x="3" y="0"/>
                  <a:pt x="3" y="0"/>
                  <a:pt x="3" y="0"/>
                </a:cubicBezTo>
                <a:cubicBezTo>
                  <a:pt x="7" y="0"/>
                  <a:pt x="7" y="0"/>
                  <a:pt x="7" y="0"/>
                </a:cubicBezTo>
                <a:cubicBezTo>
                  <a:pt x="7" y="6"/>
                  <a:pt x="7" y="6"/>
                  <a:pt x="7" y="6"/>
                </a:cubicBezTo>
                <a:cubicBezTo>
                  <a:pt x="13" y="6"/>
                  <a:pt x="13" y="6"/>
                  <a:pt x="13" y="6"/>
                </a:cubicBezTo>
                <a:cubicBezTo>
                  <a:pt x="13" y="11"/>
                  <a:pt x="13" y="11"/>
                  <a:pt x="13" y="11"/>
                </a:cubicBezTo>
                <a:cubicBezTo>
                  <a:pt x="7" y="11"/>
                  <a:pt x="7" y="11"/>
                  <a:pt x="7" y="11"/>
                </a:cubicBezTo>
                <a:cubicBezTo>
                  <a:pt x="7" y="22"/>
                  <a:pt x="7" y="22"/>
                  <a:pt x="7" y="22"/>
                </a:cubicBezTo>
                <a:cubicBezTo>
                  <a:pt x="7" y="24"/>
                  <a:pt x="8" y="26"/>
                  <a:pt x="10" y="26"/>
                </a:cubicBezTo>
                <a:cubicBezTo>
                  <a:pt x="11" y="26"/>
                  <a:pt x="12" y="26"/>
                  <a:pt x="13" y="25"/>
                </a:cubicBezTo>
                <a:cubicBezTo>
                  <a:pt x="13" y="25"/>
                  <a:pt x="13" y="25"/>
                  <a:pt x="13" y="25"/>
                </a:cubicBezTo>
                <a:cubicBezTo>
                  <a:pt x="13" y="29"/>
                  <a:pt x="13" y="29"/>
                  <a:pt x="13" y="29"/>
                </a:cubicBezTo>
                <a:cubicBezTo>
                  <a:pt x="13" y="29"/>
                  <a:pt x="13" y="29"/>
                  <a:pt x="13" y="29"/>
                </a:cubicBezTo>
                <a:cubicBezTo>
                  <a:pt x="12" y="30"/>
                  <a:pt x="10" y="30"/>
                  <a:pt x="9" y="30"/>
                </a:cubicBezTo>
              </a:path>
            </a:pathLst>
          </a:custGeom>
          <a:solidFill>
            <a:schemeClr val="bg1"/>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62" name="Freeform 25"/>
          <p:cNvSpPr>
            <a:spLocks/>
          </p:cNvSpPr>
          <p:nvPr userDrawn="1"/>
        </p:nvSpPr>
        <p:spPr bwMode="black">
          <a:xfrm>
            <a:off x="9593778" y="6460787"/>
            <a:ext cx="26338" cy="61158"/>
          </a:xfrm>
          <a:custGeom>
            <a:avLst/>
            <a:gdLst>
              <a:gd name="T0" fmla="*/ 9 w 13"/>
              <a:gd name="T1" fmla="*/ 30 h 30"/>
              <a:gd name="T2" fmla="*/ 3 w 13"/>
              <a:gd name="T3" fmla="*/ 23 h 30"/>
              <a:gd name="T4" fmla="*/ 3 w 13"/>
              <a:gd name="T5" fmla="*/ 11 h 30"/>
              <a:gd name="T6" fmla="*/ 0 w 13"/>
              <a:gd name="T7" fmla="*/ 11 h 30"/>
              <a:gd name="T8" fmla="*/ 0 w 13"/>
              <a:gd name="T9" fmla="*/ 6 h 30"/>
              <a:gd name="T10" fmla="*/ 2 w 13"/>
              <a:gd name="T11" fmla="*/ 6 h 30"/>
              <a:gd name="T12" fmla="*/ 2 w 13"/>
              <a:gd name="T13" fmla="*/ 0 h 30"/>
              <a:gd name="T14" fmla="*/ 7 w 13"/>
              <a:gd name="T15" fmla="*/ 0 h 30"/>
              <a:gd name="T16" fmla="*/ 7 w 13"/>
              <a:gd name="T17" fmla="*/ 6 h 30"/>
              <a:gd name="T18" fmla="*/ 13 w 13"/>
              <a:gd name="T19" fmla="*/ 6 h 30"/>
              <a:gd name="T20" fmla="*/ 13 w 13"/>
              <a:gd name="T21" fmla="*/ 11 h 30"/>
              <a:gd name="T22" fmla="*/ 7 w 13"/>
              <a:gd name="T23" fmla="*/ 11 h 30"/>
              <a:gd name="T24" fmla="*/ 7 w 13"/>
              <a:gd name="T25" fmla="*/ 22 h 30"/>
              <a:gd name="T26" fmla="*/ 9 w 13"/>
              <a:gd name="T27" fmla="*/ 26 h 30"/>
              <a:gd name="T28" fmla="*/ 12 w 13"/>
              <a:gd name="T29" fmla="*/ 25 h 30"/>
              <a:gd name="T30" fmla="*/ 12 w 13"/>
              <a:gd name="T31" fmla="*/ 25 h 30"/>
              <a:gd name="T32" fmla="*/ 12 w 13"/>
              <a:gd name="T33" fmla="*/ 29 h 30"/>
              <a:gd name="T34" fmla="*/ 12 w 13"/>
              <a:gd name="T35" fmla="*/ 29 h 30"/>
              <a:gd name="T36" fmla="*/ 9 w 13"/>
              <a:gd name="T37" fmla="*/ 30 h 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3" h="30">
                <a:moveTo>
                  <a:pt x="9" y="30"/>
                </a:moveTo>
                <a:cubicBezTo>
                  <a:pt x="5" y="30"/>
                  <a:pt x="3" y="28"/>
                  <a:pt x="3" y="23"/>
                </a:cubicBezTo>
                <a:cubicBezTo>
                  <a:pt x="3" y="11"/>
                  <a:pt x="3" y="11"/>
                  <a:pt x="3" y="11"/>
                </a:cubicBezTo>
                <a:cubicBezTo>
                  <a:pt x="0" y="11"/>
                  <a:pt x="0" y="11"/>
                  <a:pt x="0" y="11"/>
                </a:cubicBezTo>
                <a:cubicBezTo>
                  <a:pt x="0" y="6"/>
                  <a:pt x="0" y="6"/>
                  <a:pt x="0" y="6"/>
                </a:cubicBezTo>
                <a:cubicBezTo>
                  <a:pt x="2" y="6"/>
                  <a:pt x="2" y="6"/>
                  <a:pt x="2" y="6"/>
                </a:cubicBezTo>
                <a:cubicBezTo>
                  <a:pt x="2" y="0"/>
                  <a:pt x="2" y="0"/>
                  <a:pt x="2" y="0"/>
                </a:cubicBezTo>
                <a:cubicBezTo>
                  <a:pt x="7" y="0"/>
                  <a:pt x="7" y="0"/>
                  <a:pt x="7" y="0"/>
                </a:cubicBezTo>
                <a:cubicBezTo>
                  <a:pt x="7" y="6"/>
                  <a:pt x="7" y="6"/>
                  <a:pt x="7" y="6"/>
                </a:cubicBezTo>
                <a:cubicBezTo>
                  <a:pt x="13" y="6"/>
                  <a:pt x="13" y="6"/>
                  <a:pt x="13" y="6"/>
                </a:cubicBezTo>
                <a:cubicBezTo>
                  <a:pt x="13" y="11"/>
                  <a:pt x="13" y="11"/>
                  <a:pt x="13" y="11"/>
                </a:cubicBezTo>
                <a:cubicBezTo>
                  <a:pt x="7" y="11"/>
                  <a:pt x="7" y="11"/>
                  <a:pt x="7" y="11"/>
                </a:cubicBezTo>
                <a:cubicBezTo>
                  <a:pt x="7" y="22"/>
                  <a:pt x="7" y="22"/>
                  <a:pt x="7" y="22"/>
                </a:cubicBezTo>
                <a:cubicBezTo>
                  <a:pt x="7" y="24"/>
                  <a:pt x="8" y="26"/>
                  <a:pt x="9" y="26"/>
                </a:cubicBezTo>
                <a:cubicBezTo>
                  <a:pt x="10" y="26"/>
                  <a:pt x="11" y="25"/>
                  <a:pt x="12" y="25"/>
                </a:cubicBezTo>
                <a:cubicBezTo>
                  <a:pt x="12" y="25"/>
                  <a:pt x="12" y="25"/>
                  <a:pt x="12" y="25"/>
                </a:cubicBezTo>
                <a:cubicBezTo>
                  <a:pt x="12" y="29"/>
                  <a:pt x="12" y="29"/>
                  <a:pt x="12" y="29"/>
                </a:cubicBezTo>
                <a:cubicBezTo>
                  <a:pt x="12" y="29"/>
                  <a:pt x="12" y="29"/>
                  <a:pt x="12" y="29"/>
                </a:cubicBezTo>
                <a:cubicBezTo>
                  <a:pt x="11" y="30"/>
                  <a:pt x="10" y="30"/>
                  <a:pt x="9" y="30"/>
                </a:cubicBezTo>
              </a:path>
            </a:pathLst>
          </a:custGeom>
          <a:solidFill>
            <a:schemeClr val="bg1"/>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63" name="Freeform 26"/>
          <p:cNvSpPr>
            <a:spLocks/>
          </p:cNvSpPr>
          <p:nvPr userDrawn="1"/>
        </p:nvSpPr>
        <p:spPr bwMode="black">
          <a:xfrm>
            <a:off x="9697346" y="6473063"/>
            <a:ext cx="36606" cy="48882"/>
          </a:xfrm>
          <a:custGeom>
            <a:avLst/>
            <a:gdLst>
              <a:gd name="T0" fmla="*/ 18 w 18"/>
              <a:gd name="T1" fmla="*/ 24 h 24"/>
              <a:gd name="T2" fmla="*/ 14 w 18"/>
              <a:gd name="T3" fmla="*/ 24 h 24"/>
              <a:gd name="T4" fmla="*/ 14 w 18"/>
              <a:gd name="T5" fmla="*/ 10 h 24"/>
              <a:gd name="T6" fmla="*/ 10 w 18"/>
              <a:gd name="T7" fmla="*/ 4 h 24"/>
              <a:gd name="T8" fmla="*/ 4 w 18"/>
              <a:gd name="T9" fmla="*/ 10 h 24"/>
              <a:gd name="T10" fmla="*/ 4 w 18"/>
              <a:gd name="T11" fmla="*/ 24 h 24"/>
              <a:gd name="T12" fmla="*/ 0 w 18"/>
              <a:gd name="T13" fmla="*/ 24 h 24"/>
              <a:gd name="T14" fmla="*/ 0 w 18"/>
              <a:gd name="T15" fmla="*/ 0 h 24"/>
              <a:gd name="T16" fmla="*/ 4 w 18"/>
              <a:gd name="T17" fmla="*/ 0 h 24"/>
              <a:gd name="T18" fmla="*/ 4 w 18"/>
              <a:gd name="T19" fmla="*/ 4 h 24"/>
              <a:gd name="T20" fmla="*/ 11 w 18"/>
              <a:gd name="T21" fmla="*/ 0 h 24"/>
              <a:gd name="T22" fmla="*/ 18 w 18"/>
              <a:gd name="T23" fmla="*/ 9 h 24"/>
              <a:gd name="T24" fmla="*/ 18 w 18"/>
              <a:gd name="T25" fmla="*/ 24 h 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8" h="24">
                <a:moveTo>
                  <a:pt x="18" y="24"/>
                </a:moveTo>
                <a:cubicBezTo>
                  <a:pt x="14" y="24"/>
                  <a:pt x="14" y="24"/>
                  <a:pt x="14" y="24"/>
                </a:cubicBezTo>
                <a:cubicBezTo>
                  <a:pt x="14" y="10"/>
                  <a:pt x="14" y="10"/>
                  <a:pt x="14" y="10"/>
                </a:cubicBezTo>
                <a:cubicBezTo>
                  <a:pt x="14" y="6"/>
                  <a:pt x="12" y="4"/>
                  <a:pt x="10" y="4"/>
                </a:cubicBezTo>
                <a:cubicBezTo>
                  <a:pt x="7" y="4"/>
                  <a:pt x="4" y="6"/>
                  <a:pt x="4" y="10"/>
                </a:cubicBezTo>
                <a:cubicBezTo>
                  <a:pt x="4" y="24"/>
                  <a:pt x="4" y="24"/>
                  <a:pt x="4" y="24"/>
                </a:cubicBezTo>
                <a:cubicBezTo>
                  <a:pt x="0" y="24"/>
                  <a:pt x="0" y="24"/>
                  <a:pt x="0" y="24"/>
                </a:cubicBezTo>
                <a:cubicBezTo>
                  <a:pt x="0" y="0"/>
                  <a:pt x="0" y="0"/>
                  <a:pt x="0" y="0"/>
                </a:cubicBezTo>
                <a:cubicBezTo>
                  <a:pt x="4" y="0"/>
                  <a:pt x="4" y="0"/>
                  <a:pt x="4" y="0"/>
                </a:cubicBezTo>
                <a:cubicBezTo>
                  <a:pt x="4" y="4"/>
                  <a:pt x="4" y="4"/>
                  <a:pt x="4" y="4"/>
                </a:cubicBezTo>
                <a:cubicBezTo>
                  <a:pt x="6" y="1"/>
                  <a:pt x="8" y="0"/>
                  <a:pt x="11" y="0"/>
                </a:cubicBezTo>
                <a:cubicBezTo>
                  <a:pt x="15" y="0"/>
                  <a:pt x="18" y="4"/>
                  <a:pt x="18" y="9"/>
                </a:cubicBezTo>
                <a:lnTo>
                  <a:pt x="18" y="24"/>
                </a:lnTo>
                <a:close/>
              </a:path>
            </a:pathLst>
          </a:custGeom>
          <a:solidFill>
            <a:schemeClr val="bg1"/>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64" name="Freeform 27"/>
          <p:cNvSpPr>
            <a:spLocks noEditPoints="1"/>
          </p:cNvSpPr>
          <p:nvPr userDrawn="1"/>
        </p:nvSpPr>
        <p:spPr bwMode="black">
          <a:xfrm>
            <a:off x="9273033" y="6458778"/>
            <a:ext cx="10044" cy="63167"/>
          </a:xfrm>
          <a:custGeom>
            <a:avLst/>
            <a:gdLst>
              <a:gd name="T0" fmla="*/ 45 w 45"/>
              <a:gd name="T1" fmla="*/ 45 h 283"/>
              <a:gd name="T2" fmla="*/ 0 w 45"/>
              <a:gd name="T3" fmla="*/ 45 h 283"/>
              <a:gd name="T4" fmla="*/ 0 w 45"/>
              <a:gd name="T5" fmla="*/ 0 h 283"/>
              <a:gd name="T6" fmla="*/ 45 w 45"/>
              <a:gd name="T7" fmla="*/ 0 h 283"/>
              <a:gd name="T8" fmla="*/ 45 w 45"/>
              <a:gd name="T9" fmla="*/ 45 h 283"/>
              <a:gd name="T10" fmla="*/ 45 w 45"/>
              <a:gd name="T11" fmla="*/ 283 h 283"/>
              <a:gd name="T12" fmla="*/ 0 w 45"/>
              <a:gd name="T13" fmla="*/ 283 h 283"/>
              <a:gd name="T14" fmla="*/ 0 w 45"/>
              <a:gd name="T15" fmla="*/ 64 h 283"/>
              <a:gd name="T16" fmla="*/ 45 w 45"/>
              <a:gd name="T17" fmla="*/ 64 h 283"/>
              <a:gd name="T18" fmla="*/ 45 w 45"/>
              <a:gd name="T19" fmla="*/ 283 h 2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5" h="283">
                <a:moveTo>
                  <a:pt x="45" y="45"/>
                </a:moveTo>
                <a:lnTo>
                  <a:pt x="0" y="45"/>
                </a:lnTo>
                <a:lnTo>
                  <a:pt x="0" y="0"/>
                </a:lnTo>
                <a:lnTo>
                  <a:pt x="45" y="0"/>
                </a:lnTo>
                <a:lnTo>
                  <a:pt x="45" y="45"/>
                </a:lnTo>
                <a:close/>
                <a:moveTo>
                  <a:pt x="45" y="283"/>
                </a:moveTo>
                <a:lnTo>
                  <a:pt x="0" y="283"/>
                </a:lnTo>
                <a:lnTo>
                  <a:pt x="0" y="64"/>
                </a:lnTo>
                <a:lnTo>
                  <a:pt x="45" y="64"/>
                </a:lnTo>
                <a:lnTo>
                  <a:pt x="45" y="283"/>
                </a:lnTo>
                <a:close/>
              </a:path>
            </a:pathLst>
          </a:custGeom>
          <a:solidFill>
            <a:schemeClr val="bg1"/>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65" name="Freeform 28"/>
          <p:cNvSpPr>
            <a:spLocks noEditPoints="1"/>
          </p:cNvSpPr>
          <p:nvPr userDrawn="1"/>
        </p:nvSpPr>
        <p:spPr bwMode="black">
          <a:xfrm>
            <a:off x="9813190" y="6458778"/>
            <a:ext cx="8036" cy="63167"/>
          </a:xfrm>
          <a:custGeom>
            <a:avLst/>
            <a:gdLst>
              <a:gd name="T0" fmla="*/ 36 w 36"/>
              <a:gd name="T1" fmla="*/ 45 h 283"/>
              <a:gd name="T2" fmla="*/ 0 w 36"/>
              <a:gd name="T3" fmla="*/ 45 h 283"/>
              <a:gd name="T4" fmla="*/ 0 w 36"/>
              <a:gd name="T5" fmla="*/ 0 h 283"/>
              <a:gd name="T6" fmla="*/ 36 w 36"/>
              <a:gd name="T7" fmla="*/ 0 h 283"/>
              <a:gd name="T8" fmla="*/ 36 w 36"/>
              <a:gd name="T9" fmla="*/ 45 h 283"/>
              <a:gd name="T10" fmla="*/ 36 w 36"/>
              <a:gd name="T11" fmla="*/ 283 h 283"/>
              <a:gd name="T12" fmla="*/ 0 w 36"/>
              <a:gd name="T13" fmla="*/ 283 h 283"/>
              <a:gd name="T14" fmla="*/ 0 w 36"/>
              <a:gd name="T15" fmla="*/ 64 h 283"/>
              <a:gd name="T16" fmla="*/ 36 w 36"/>
              <a:gd name="T17" fmla="*/ 64 h 283"/>
              <a:gd name="T18" fmla="*/ 36 w 36"/>
              <a:gd name="T19" fmla="*/ 283 h 2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6" h="283">
                <a:moveTo>
                  <a:pt x="36" y="45"/>
                </a:moveTo>
                <a:lnTo>
                  <a:pt x="0" y="45"/>
                </a:lnTo>
                <a:lnTo>
                  <a:pt x="0" y="0"/>
                </a:lnTo>
                <a:lnTo>
                  <a:pt x="36" y="0"/>
                </a:lnTo>
                <a:lnTo>
                  <a:pt x="36" y="45"/>
                </a:lnTo>
                <a:close/>
                <a:moveTo>
                  <a:pt x="36" y="283"/>
                </a:moveTo>
                <a:lnTo>
                  <a:pt x="0" y="283"/>
                </a:lnTo>
                <a:lnTo>
                  <a:pt x="0" y="64"/>
                </a:lnTo>
                <a:lnTo>
                  <a:pt x="36" y="64"/>
                </a:lnTo>
                <a:lnTo>
                  <a:pt x="36" y="283"/>
                </a:lnTo>
                <a:close/>
              </a:path>
            </a:pathLst>
          </a:custGeom>
          <a:solidFill>
            <a:schemeClr val="bg1"/>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66" name="Freeform 29"/>
          <p:cNvSpPr>
            <a:spLocks/>
          </p:cNvSpPr>
          <p:nvPr userDrawn="1"/>
        </p:nvSpPr>
        <p:spPr bwMode="black">
          <a:xfrm>
            <a:off x="9557173" y="6473063"/>
            <a:ext cx="32588" cy="48882"/>
          </a:xfrm>
          <a:custGeom>
            <a:avLst/>
            <a:gdLst>
              <a:gd name="T0" fmla="*/ 8 w 16"/>
              <a:gd name="T1" fmla="*/ 24 h 24"/>
              <a:gd name="T2" fmla="*/ 0 w 16"/>
              <a:gd name="T3" fmla="*/ 21 h 24"/>
              <a:gd name="T4" fmla="*/ 0 w 16"/>
              <a:gd name="T5" fmla="*/ 21 h 24"/>
              <a:gd name="T6" fmla="*/ 1 w 16"/>
              <a:gd name="T7" fmla="*/ 17 h 24"/>
              <a:gd name="T8" fmla="*/ 2 w 16"/>
              <a:gd name="T9" fmla="*/ 18 h 24"/>
              <a:gd name="T10" fmla="*/ 8 w 16"/>
              <a:gd name="T11" fmla="*/ 20 h 24"/>
              <a:gd name="T12" fmla="*/ 12 w 16"/>
              <a:gd name="T13" fmla="*/ 17 h 24"/>
              <a:gd name="T14" fmla="*/ 7 w 16"/>
              <a:gd name="T15" fmla="*/ 14 h 24"/>
              <a:gd name="T16" fmla="*/ 1 w 16"/>
              <a:gd name="T17" fmla="*/ 7 h 24"/>
              <a:gd name="T18" fmla="*/ 8 w 16"/>
              <a:gd name="T19" fmla="*/ 0 h 24"/>
              <a:gd name="T20" fmla="*/ 15 w 16"/>
              <a:gd name="T21" fmla="*/ 2 h 24"/>
              <a:gd name="T22" fmla="*/ 15 w 16"/>
              <a:gd name="T23" fmla="*/ 2 h 24"/>
              <a:gd name="T24" fmla="*/ 14 w 16"/>
              <a:gd name="T25" fmla="*/ 6 h 24"/>
              <a:gd name="T26" fmla="*/ 13 w 16"/>
              <a:gd name="T27" fmla="*/ 6 h 24"/>
              <a:gd name="T28" fmla="*/ 8 w 16"/>
              <a:gd name="T29" fmla="*/ 4 h 24"/>
              <a:gd name="T30" fmla="*/ 5 w 16"/>
              <a:gd name="T31" fmla="*/ 6 h 24"/>
              <a:gd name="T32" fmla="*/ 9 w 16"/>
              <a:gd name="T33" fmla="*/ 10 h 24"/>
              <a:gd name="T34" fmla="*/ 16 w 16"/>
              <a:gd name="T35" fmla="*/ 17 h 24"/>
              <a:gd name="T36" fmla="*/ 8 w 16"/>
              <a:gd name="T37" fmla="*/ 24 h 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6" h="24">
                <a:moveTo>
                  <a:pt x="8" y="24"/>
                </a:moveTo>
                <a:cubicBezTo>
                  <a:pt x="5" y="24"/>
                  <a:pt x="2" y="23"/>
                  <a:pt x="0" y="21"/>
                </a:cubicBezTo>
                <a:cubicBezTo>
                  <a:pt x="0" y="21"/>
                  <a:pt x="0" y="21"/>
                  <a:pt x="0" y="21"/>
                </a:cubicBezTo>
                <a:cubicBezTo>
                  <a:pt x="1" y="17"/>
                  <a:pt x="1" y="17"/>
                  <a:pt x="1" y="17"/>
                </a:cubicBezTo>
                <a:cubicBezTo>
                  <a:pt x="2" y="18"/>
                  <a:pt x="2" y="18"/>
                  <a:pt x="2" y="18"/>
                </a:cubicBezTo>
                <a:cubicBezTo>
                  <a:pt x="4" y="19"/>
                  <a:pt x="6" y="20"/>
                  <a:pt x="8" y="20"/>
                </a:cubicBezTo>
                <a:cubicBezTo>
                  <a:pt x="10" y="20"/>
                  <a:pt x="12" y="19"/>
                  <a:pt x="12" y="17"/>
                </a:cubicBezTo>
                <a:cubicBezTo>
                  <a:pt x="12" y="15"/>
                  <a:pt x="10" y="15"/>
                  <a:pt x="7" y="14"/>
                </a:cubicBezTo>
                <a:cubicBezTo>
                  <a:pt x="5" y="13"/>
                  <a:pt x="1" y="12"/>
                  <a:pt x="1" y="7"/>
                </a:cubicBezTo>
                <a:cubicBezTo>
                  <a:pt x="1" y="3"/>
                  <a:pt x="4" y="0"/>
                  <a:pt x="8" y="0"/>
                </a:cubicBezTo>
                <a:cubicBezTo>
                  <a:pt x="11" y="0"/>
                  <a:pt x="13" y="1"/>
                  <a:pt x="15" y="2"/>
                </a:cubicBezTo>
                <a:cubicBezTo>
                  <a:pt x="15" y="2"/>
                  <a:pt x="15" y="2"/>
                  <a:pt x="15" y="2"/>
                </a:cubicBezTo>
                <a:cubicBezTo>
                  <a:pt x="14" y="6"/>
                  <a:pt x="14" y="6"/>
                  <a:pt x="14" y="6"/>
                </a:cubicBezTo>
                <a:cubicBezTo>
                  <a:pt x="13" y="6"/>
                  <a:pt x="13" y="6"/>
                  <a:pt x="13" y="6"/>
                </a:cubicBezTo>
                <a:cubicBezTo>
                  <a:pt x="12" y="4"/>
                  <a:pt x="9" y="4"/>
                  <a:pt x="8" y="4"/>
                </a:cubicBezTo>
                <a:cubicBezTo>
                  <a:pt x="6" y="4"/>
                  <a:pt x="5" y="5"/>
                  <a:pt x="5" y="6"/>
                </a:cubicBezTo>
                <a:cubicBezTo>
                  <a:pt x="5" y="8"/>
                  <a:pt x="6" y="9"/>
                  <a:pt x="9" y="10"/>
                </a:cubicBezTo>
                <a:cubicBezTo>
                  <a:pt x="13" y="11"/>
                  <a:pt x="16" y="13"/>
                  <a:pt x="16" y="17"/>
                </a:cubicBezTo>
                <a:cubicBezTo>
                  <a:pt x="16" y="21"/>
                  <a:pt x="12" y="24"/>
                  <a:pt x="8" y="24"/>
                </a:cubicBezTo>
              </a:path>
            </a:pathLst>
          </a:custGeom>
          <a:solidFill>
            <a:schemeClr val="bg1"/>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67" name="Freeform 30"/>
          <p:cNvSpPr>
            <a:spLocks noEditPoints="1"/>
          </p:cNvSpPr>
          <p:nvPr userDrawn="1"/>
        </p:nvSpPr>
        <p:spPr bwMode="black">
          <a:xfrm>
            <a:off x="9829483" y="6473063"/>
            <a:ext cx="36382" cy="48882"/>
          </a:xfrm>
          <a:custGeom>
            <a:avLst/>
            <a:gdLst>
              <a:gd name="T0" fmla="*/ 4 w 18"/>
              <a:gd name="T1" fmla="*/ 17 h 24"/>
              <a:gd name="T2" fmla="*/ 8 w 18"/>
              <a:gd name="T3" fmla="*/ 20 h 24"/>
              <a:gd name="T4" fmla="*/ 14 w 18"/>
              <a:gd name="T5" fmla="*/ 15 h 24"/>
              <a:gd name="T6" fmla="*/ 14 w 18"/>
              <a:gd name="T7" fmla="*/ 13 h 24"/>
              <a:gd name="T8" fmla="*/ 10 w 18"/>
              <a:gd name="T9" fmla="*/ 12 h 24"/>
              <a:gd name="T10" fmla="*/ 4 w 18"/>
              <a:gd name="T11" fmla="*/ 17 h 24"/>
              <a:gd name="T12" fmla="*/ 8 w 18"/>
              <a:gd name="T13" fmla="*/ 24 h 24"/>
              <a:gd name="T14" fmla="*/ 0 w 18"/>
              <a:gd name="T15" fmla="*/ 17 h 24"/>
              <a:gd name="T16" fmla="*/ 9 w 18"/>
              <a:gd name="T17" fmla="*/ 8 h 24"/>
              <a:gd name="T18" fmla="*/ 14 w 18"/>
              <a:gd name="T19" fmla="*/ 9 h 24"/>
              <a:gd name="T20" fmla="*/ 14 w 18"/>
              <a:gd name="T21" fmla="*/ 9 h 24"/>
              <a:gd name="T22" fmla="*/ 9 w 18"/>
              <a:gd name="T23" fmla="*/ 4 h 24"/>
              <a:gd name="T24" fmla="*/ 3 w 18"/>
              <a:gd name="T25" fmla="*/ 6 h 24"/>
              <a:gd name="T26" fmla="*/ 2 w 18"/>
              <a:gd name="T27" fmla="*/ 6 h 24"/>
              <a:gd name="T28" fmla="*/ 1 w 18"/>
              <a:gd name="T29" fmla="*/ 2 h 24"/>
              <a:gd name="T30" fmla="*/ 1 w 18"/>
              <a:gd name="T31" fmla="*/ 2 h 24"/>
              <a:gd name="T32" fmla="*/ 9 w 18"/>
              <a:gd name="T33" fmla="*/ 0 h 24"/>
              <a:gd name="T34" fmla="*/ 16 w 18"/>
              <a:gd name="T35" fmla="*/ 3 h 24"/>
              <a:gd name="T36" fmla="*/ 18 w 18"/>
              <a:gd name="T37" fmla="*/ 9 h 24"/>
              <a:gd name="T38" fmla="*/ 18 w 18"/>
              <a:gd name="T39" fmla="*/ 24 h 24"/>
              <a:gd name="T40" fmla="*/ 15 w 18"/>
              <a:gd name="T41" fmla="*/ 24 h 24"/>
              <a:gd name="T42" fmla="*/ 15 w 18"/>
              <a:gd name="T43" fmla="*/ 21 h 24"/>
              <a:gd name="T44" fmla="*/ 8 w 18"/>
              <a:gd name="T45" fmla="*/ 24 h 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18" h="24">
                <a:moveTo>
                  <a:pt x="4" y="17"/>
                </a:moveTo>
                <a:cubicBezTo>
                  <a:pt x="4" y="19"/>
                  <a:pt x="6" y="20"/>
                  <a:pt x="8" y="20"/>
                </a:cubicBezTo>
                <a:cubicBezTo>
                  <a:pt x="12" y="20"/>
                  <a:pt x="14" y="18"/>
                  <a:pt x="14" y="15"/>
                </a:cubicBezTo>
                <a:cubicBezTo>
                  <a:pt x="14" y="13"/>
                  <a:pt x="14" y="13"/>
                  <a:pt x="14" y="13"/>
                </a:cubicBezTo>
                <a:cubicBezTo>
                  <a:pt x="13" y="13"/>
                  <a:pt x="11" y="12"/>
                  <a:pt x="10" y="12"/>
                </a:cubicBezTo>
                <a:cubicBezTo>
                  <a:pt x="7" y="12"/>
                  <a:pt x="4" y="14"/>
                  <a:pt x="4" y="17"/>
                </a:cubicBezTo>
                <a:moveTo>
                  <a:pt x="8" y="24"/>
                </a:moveTo>
                <a:cubicBezTo>
                  <a:pt x="4" y="24"/>
                  <a:pt x="0" y="22"/>
                  <a:pt x="0" y="17"/>
                </a:cubicBezTo>
                <a:cubicBezTo>
                  <a:pt x="0" y="12"/>
                  <a:pt x="4" y="8"/>
                  <a:pt x="9" y="8"/>
                </a:cubicBezTo>
                <a:cubicBezTo>
                  <a:pt x="11" y="8"/>
                  <a:pt x="13" y="9"/>
                  <a:pt x="14" y="9"/>
                </a:cubicBezTo>
                <a:cubicBezTo>
                  <a:pt x="14" y="9"/>
                  <a:pt x="14" y="9"/>
                  <a:pt x="14" y="9"/>
                </a:cubicBezTo>
                <a:cubicBezTo>
                  <a:pt x="14" y="6"/>
                  <a:pt x="13" y="4"/>
                  <a:pt x="9" y="4"/>
                </a:cubicBezTo>
                <a:cubicBezTo>
                  <a:pt x="7" y="4"/>
                  <a:pt x="4" y="5"/>
                  <a:pt x="3" y="6"/>
                </a:cubicBezTo>
                <a:cubicBezTo>
                  <a:pt x="2" y="6"/>
                  <a:pt x="2" y="6"/>
                  <a:pt x="2" y="6"/>
                </a:cubicBezTo>
                <a:cubicBezTo>
                  <a:pt x="1" y="2"/>
                  <a:pt x="1" y="2"/>
                  <a:pt x="1" y="2"/>
                </a:cubicBezTo>
                <a:cubicBezTo>
                  <a:pt x="1" y="2"/>
                  <a:pt x="1" y="2"/>
                  <a:pt x="1" y="2"/>
                </a:cubicBezTo>
                <a:cubicBezTo>
                  <a:pt x="3" y="1"/>
                  <a:pt x="6" y="0"/>
                  <a:pt x="9" y="0"/>
                </a:cubicBezTo>
                <a:cubicBezTo>
                  <a:pt x="12" y="0"/>
                  <a:pt x="15" y="1"/>
                  <a:pt x="16" y="3"/>
                </a:cubicBezTo>
                <a:cubicBezTo>
                  <a:pt x="17" y="4"/>
                  <a:pt x="18" y="6"/>
                  <a:pt x="18" y="9"/>
                </a:cubicBezTo>
                <a:cubicBezTo>
                  <a:pt x="18" y="24"/>
                  <a:pt x="18" y="24"/>
                  <a:pt x="18" y="24"/>
                </a:cubicBezTo>
                <a:cubicBezTo>
                  <a:pt x="15" y="24"/>
                  <a:pt x="15" y="24"/>
                  <a:pt x="15" y="24"/>
                </a:cubicBezTo>
                <a:cubicBezTo>
                  <a:pt x="15" y="21"/>
                  <a:pt x="15" y="21"/>
                  <a:pt x="15" y="21"/>
                </a:cubicBezTo>
                <a:cubicBezTo>
                  <a:pt x="14" y="22"/>
                  <a:pt x="11" y="24"/>
                  <a:pt x="8" y="24"/>
                </a:cubicBezTo>
              </a:path>
            </a:pathLst>
          </a:custGeom>
          <a:solidFill>
            <a:schemeClr val="bg1"/>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cxnSp>
        <p:nvCxnSpPr>
          <p:cNvPr id="68" name="Straight Connector 67"/>
          <p:cNvCxnSpPr/>
          <p:nvPr userDrawn="1"/>
        </p:nvCxnSpPr>
        <p:spPr>
          <a:xfrm>
            <a:off x="9965023" y="5998178"/>
            <a:ext cx="0" cy="530181"/>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pic>
        <p:nvPicPr>
          <p:cNvPr id="34" name="Picture 33"/>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10772313" y="5956049"/>
            <a:ext cx="1113768" cy="592323"/>
          </a:xfrm>
          <a:prstGeom prst="rect">
            <a:avLst/>
          </a:prstGeom>
        </p:spPr>
      </p:pic>
    </p:spTree>
    <p:extLst>
      <p:ext uri="{BB962C8B-B14F-4D97-AF65-F5344CB8AC3E}">
        <p14:creationId xmlns:p14="http://schemas.microsoft.com/office/powerpoint/2010/main" val="109293290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preserve="1" userDrawn="1">
  <p:cSld name="Title Slide 2">
    <p:bg>
      <p:bgPr>
        <a:blipFill dpi="0" rotWithShape="1">
          <a:blip r:embed="rId2">
            <a:lum/>
          </a:blip>
          <a:srcRect/>
          <a:stretch>
            <a:fillRect t="-2000" b="-2000"/>
          </a:stretch>
        </a:blipFill>
        <a:effectLst/>
      </p:bgPr>
    </p:bg>
    <p:spTree>
      <p:nvGrpSpPr>
        <p:cNvPr id="1" name=""/>
        <p:cNvGrpSpPr/>
        <p:nvPr/>
      </p:nvGrpSpPr>
      <p:grpSpPr>
        <a:xfrm>
          <a:off x="0" y="0"/>
          <a:ext cx="0" cy="0"/>
          <a:chOff x="0" y="0"/>
          <a:chExt cx="0" cy="0"/>
        </a:xfrm>
      </p:grpSpPr>
      <p:sp>
        <p:nvSpPr>
          <p:cNvPr id="4" name="Date Placeholder 3"/>
          <p:cNvSpPr>
            <a:spLocks noGrp="1"/>
          </p:cNvSpPr>
          <p:nvPr>
            <p:ph type="dt" sz="half" idx="10"/>
          </p:nvPr>
        </p:nvSpPr>
        <p:spPr>
          <a:xfrm>
            <a:off x="395288" y="6464923"/>
            <a:ext cx="785812" cy="153888"/>
          </a:xfrm>
          <a:prstGeom prst="rect">
            <a:avLst/>
          </a:prstGeom>
        </p:spPr>
        <p:txBody>
          <a:bodyPr/>
          <a:lstStyle>
            <a:lvl1pPr>
              <a:defRPr>
                <a:solidFill>
                  <a:schemeClr val="bg1"/>
                </a:solidFill>
              </a:defRPr>
            </a:lvl1pPr>
          </a:lstStyle>
          <a:p>
            <a:fld id="{B0980A45-E975-4B13-A7C4-4BB1E3BD50C0}" type="datetime1">
              <a:rPr lang="en-GB" smtClean="0"/>
              <a:t>11/06/2018</a:t>
            </a:fld>
            <a:endParaRPr lang="en-GB"/>
          </a:p>
        </p:txBody>
      </p:sp>
      <p:cxnSp>
        <p:nvCxnSpPr>
          <p:cNvPr id="9" name="Straight Connector 8"/>
          <p:cNvCxnSpPr/>
          <p:nvPr userDrawn="1"/>
        </p:nvCxnSpPr>
        <p:spPr>
          <a:xfrm>
            <a:off x="4800600" y="4457356"/>
            <a:ext cx="2590800" cy="0"/>
          </a:xfrm>
          <a:prstGeom prst="line">
            <a:avLst/>
          </a:prstGeom>
          <a:ln w="114300">
            <a:solidFill>
              <a:schemeClr val="bg1"/>
            </a:solidFill>
          </a:ln>
        </p:spPr>
        <p:style>
          <a:lnRef idx="1">
            <a:schemeClr val="accent1"/>
          </a:lnRef>
          <a:fillRef idx="0">
            <a:schemeClr val="accent1"/>
          </a:fillRef>
          <a:effectRef idx="0">
            <a:schemeClr val="accent1"/>
          </a:effectRef>
          <a:fontRef idx="minor">
            <a:schemeClr val="tx1"/>
          </a:fontRef>
        </p:style>
      </p:cxnSp>
      <p:sp>
        <p:nvSpPr>
          <p:cNvPr id="8" name="Parallelogram 7"/>
          <p:cNvSpPr/>
          <p:nvPr userDrawn="1"/>
        </p:nvSpPr>
        <p:spPr>
          <a:xfrm>
            <a:off x="-2264927" y="0"/>
            <a:ext cx="9220200" cy="6858000"/>
          </a:xfrm>
          <a:prstGeom prst="parallelogram">
            <a:avLst/>
          </a:prstGeom>
          <a:blipFill>
            <a:blip r:embed="rId3"/>
            <a:srcRect/>
            <a:stretch>
              <a:fillRect l="-11020" t="-6670" r="-21128" b="-14262"/>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08000" tIns="108000" rIns="108000" bIns="108000" numCol="1" spcCol="0" rtlCol="0" fromWordArt="0" anchor="t" anchorCtr="0" forceAA="0" compatLnSpc="1">
            <a:prstTxWarp prst="textNoShape">
              <a:avLst/>
            </a:prstTxWarp>
            <a:spAutoFit/>
          </a:bodyPr>
          <a:lstStyle/>
          <a:p>
            <a:pPr algn="l"/>
            <a:endParaRPr lang="en-GB" sz="2400" dirty="0" err="1"/>
          </a:p>
        </p:txBody>
      </p:sp>
      <p:sp>
        <p:nvSpPr>
          <p:cNvPr id="10" name="Oval 9"/>
          <p:cNvSpPr/>
          <p:nvPr userDrawn="1"/>
        </p:nvSpPr>
        <p:spPr>
          <a:xfrm>
            <a:off x="3892550" y="1225550"/>
            <a:ext cx="4406900" cy="4406900"/>
          </a:xfrm>
          <a:prstGeom prst="ellipse">
            <a:avLst/>
          </a:prstGeom>
          <a:blipFill>
            <a:blip r:embed="rId2"/>
            <a:srcRect/>
            <a:stretch>
              <a:fillRect l="-88616" t="-31554" r="-88328" b="-31493"/>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08000" tIns="108000" rIns="108000" bIns="108000" numCol="1" spcCol="0" rtlCol="0" fromWordArt="0" anchor="t" anchorCtr="0" forceAA="0" compatLnSpc="1">
            <a:prstTxWarp prst="textNoShape">
              <a:avLst/>
            </a:prstTxWarp>
            <a:spAutoFit/>
          </a:bodyPr>
          <a:lstStyle/>
          <a:p>
            <a:pPr algn="l"/>
            <a:endParaRPr lang="en-GB" sz="2400" dirty="0" err="1"/>
          </a:p>
        </p:txBody>
      </p:sp>
      <p:sp>
        <p:nvSpPr>
          <p:cNvPr id="7" name="Title 1"/>
          <p:cNvSpPr>
            <a:spLocks noGrp="1"/>
          </p:cNvSpPr>
          <p:nvPr>
            <p:ph type="ctrTitle" hasCustomPrompt="1"/>
          </p:nvPr>
        </p:nvSpPr>
        <p:spPr>
          <a:xfrm>
            <a:off x="4363498" y="2139652"/>
            <a:ext cx="7600948" cy="2000548"/>
          </a:xfrm>
          <a:prstGeom prst="rect">
            <a:avLst/>
          </a:prstGeom>
        </p:spPr>
        <p:txBody>
          <a:bodyPr anchor="ctr">
            <a:noAutofit/>
          </a:bodyPr>
          <a:lstStyle>
            <a:lvl1pPr algn="r">
              <a:lnSpc>
                <a:spcPct val="65000"/>
              </a:lnSpc>
              <a:defRPr sz="7200" b="1">
                <a:solidFill>
                  <a:schemeClr val="bg1"/>
                </a:solidFill>
              </a:defRPr>
            </a:lvl1pPr>
          </a:lstStyle>
          <a:p>
            <a:r>
              <a:rPr lang="en-US" dirty="0"/>
              <a:t>MASTER</a:t>
            </a:r>
            <a:br>
              <a:rPr lang="en-US" dirty="0"/>
            </a:br>
            <a:r>
              <a:rPr lang="en-US" dirty="0"/>
              <a:t>TITLE STYLE</a:t>
            </a:r>
            <a:endParaRPr lang="en-GB" dirty="0"/>
          </a:p>
        </p:txBody>
      </p:sp>
      <p:sp>
        <p:nvSpPr>
          <p:cNvPr id="11" name="Rectangle 10"/>
          <p:cNvSpPr/>
          <p:nvPr userDrawn="1"/>
        </p:nvSpPr>
        <p:spPr>
          <a:xfrm>
            <a:off x="8661400" y="4140200"/>
            <a:ext cx="3327400" cy="7620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08000" tIns="108000" rIns="108000" bIns="108000" numCol="1" spcCol="0" rtlCol="0" fromWordArt="0" anchor="t" anchorCtr="0" forceAA="0" compatLnSpc="1">
            <a:prstTxWarp prst="textNoShape">
              <a:avLst/>
            </a:prstTxWarp>
            <a:spAutoFit/>
          </a:bodyPr>
          <a:lstStyle/>
          <a:p>
            <a:pPr algn="l"/>
            <a:endParaRPr lang="en-GB" sz="2400" dirty="0" err="1"/>
          </a:p>
        </p:txBody>
      </p:sp>
      <p:grpSp>
        <p:nvGrpSpPr>
          <p:cNvPr id="42" name="Group 41"/>
          <p:cNvGrpSpPr/>
          <p:nvPr userDrawn="1"/>
        </p:nvGrpSpPr>
        <p:grpSpPr>
          <a:xfrm>
            <a:off x="8954072" y="5938834"/>
            <a:ext cx="1732978" cy="679977"/>
            <a:chOff x="8954072" y="5938834"/>
            <a:chExt cx="1732978" cy="679977"/>
          </a:xfrm>
        </p:grpSpPr>
        <p:pic>
          <p:nvPicPr>
            <p:cNvPr id="43" name="Picture 42"/>
            <p:cNvPicPr>
              <a:picLocks noChangeAspect="1"/>
            </p:cNvPicPr>
            <p:nvPr userDrawn="1"/>
          </p:nvPicPr>
          <p:blipFill rotWithShape="1">
            <a:blip r:embed="rId4">
              <a:extLst>
                <a:ext uri="{28A0092B-C50C-407E-A947-70E740481C1C}">
                  <a14:useLocalDpi xmlns:a14="http://schemas.microsoft.com/office/drawing/2010/main" val="0"/>
                </a:ext>
              </a:extLst>
            </a:blip>
            <a:srcRect r="35520"/>
            <a:stretch/>
          </p:blipFill>
          <p:spPr>
            <a:xfrm>
              <a:off x="9195760" y="5938834"/>
              <a:ext cx="1491290" cy="679977"/>
            </a:xfrm>
            <a:prstGeom prst="rect">
              <a:avLst/>
            </a:prstGeom>
          </p:spPr>
        </p:pic>
        <p:sp>
          <p:nvSpPr>
            <p:cNvPr id="44" name="Freeform 43"/>
            <p:cNvSpPr>
              <a:spLocks/>
            </p:cNvSpPr>
            <p:nvPr userDrawn="1"/>
          </p:nvSpPr>
          <p:spPr bwMode="black">
            <a:xfrm>
              <a:off x="8954072" y="6001430"/>
              <a:ext cx="225438" cy="404225"/>
            </a:xfrm>
            <a:custGeom>
              <a:avLst/>
              <a:gdLst>
                <a:gd name="T0" fmla="*/ 111 w 111"/>
                <a:gd name="T1" fmla="*/ 195 h 198"/>
                <a:gd name="T2" fmla="*/ 107 w 111"/>
                <a:gd name="T3" fmla="*/ 195 h 198"/>
                <a:gd name="T4" fmla="*/ 58 w 111"/>
                <a:gd name="T5" fmla="*/ 121 h 198"/>
                <a:gd name="T6" fmla="*/ 58 w 111"/>
                <a:gd name="T7" fmla="*/ 41 h 198"/>
                <a:gd name="T8" fmla="*/ 87 w 111"/>
                <a:gd name="T9" fmla="*/ 3 h 198"/>
                <a:gd name="T10" fmla="*/ 87 w 111"/>
                <a:gd name="T11" fmla="*/ 0 h 198"/>
                <a:gd name="T12" fmla="*/ 0 w 111"/>
                <a:gd name="T13" fmla="*/ 0 h 198"/>
                <a:gd name="T14" fmla="*/ 0 w 111"/>
                <a:gd name="T15" fmla="*/ 3 h 198"/>
                <a:gd name="T16" fmla="*/ 21 w 111"/>
                <a:gd name="T17" fmla="*/ 33 h 198"/>
                <a:gd name="T18" fmla="*/ 21 w 111"/>
                <a:gd name="T19" fmla="*/ 112 h 198"/>
                <a:gd name="T20" fmla="*/ 101 w 111"/>
                <a:gd name="T21" fmla="*/ 198 h 198"/>
                <a:gd name="T22" fmla="*/ 103 w 111"/>
                <a:gd name="T23" fmla="*/ 198 h 198"/>
                <a:gd name="T24" fmla="*/ 111 w 111"/>
                <a:gd name="T25" fmla="*/ 198 h 198"/>
                <a:gd name="T26" fmla="*/ 111 w 111"/>
                <a:gd name="T27" fmla="*/ 195 h 1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1" h="198">
                  <a:moveTo>
                    <a:pt x="111" y="195"/>
                  </a:moveTo>
                  <a:cubicBezTo>
                    <a:pt x="108" y="195"/>
                    <a:pt x="110" y="195"/>
                    <a:pt x="107" y="195"/>
                  </a:cubicBezTo>
                  <a:cubicBezTo>
                    <a:pt x="79" y="195"/>
                    <a:pt x="58" y="175"/>
                    <a:pt x="58" y="121"/>
                  </a:cubicBezTo>
                  <a:cubicBezTo>
                    <a:pt x="58" y="41"/>
                    <a:pt x="58" y="41"/>
                    <a:pt x="58" y="41"/>
                  </a:cubicBezTo>
                  <a:cubicBezTo>
                    <a:pt x="58" y="13"/>
                    <a:pt x="70" y="3"/>
                    <a:pt x="87" y="3"/>
                  </a:cubicBezTo>
                  <a:cubicBezTo>
                    <a:pt x="87" y="0"/>
                    <a:pt x="87" y="0"/>
                    <a:pt x="87" y="0"/>
                  </a:cubicBezTo>
                  <a:cubicBezTo>
                    <a:pt x="0" y="0"/>
                    <a:pt x="0" y="0"/>
                    <a:pt x="0" y="0"/>
                  </a:cubicBezTo>
                  <a:cubicBezTo>
                    <a:pt x="0" y="3"/>
                    <a:pt x="0" y="3"/>
                    <a:pt x="0" y="3"/>
                  </a:cubicBezTo>
                  <a:cubicBezTo>
                    <a:pt x="15" y="3"/>
                    <a:pt x="21" y="16"/>
                    <a:pt x="21" y="33"/>
                  </a:cubicBezTo>
                  <a:cubicBezTo>
                    <a:pt x="21" y="112"/>
                    <a:pt x="21" y="112"/>
                    <a:pt x="21" y="112"/>
                  </a:cubicBezTo>
                  <a:cubicBezTo>
                    <a:pt x="21" y="171"/>
                    <a:pt x="49" y="198"/>
                    <a:pt x="101" y="198"/>
                  </a:cubicBezTo>
                  <a:cubicBezTo>
                    <a:pt x="103" y="198"/>
                    <a:pt x="103" y="198"/>
                    <a:pt x="103" y="198"/>
                  </a:cubicBezTo>
                  <a:cubicBezTo>
                    <a:pt x="111" y="198"/>
                    <a:pt x="111" y="198"/>
                    <a:pt x="111" y="198"/>
                  </a:cubicBezTo>
                  <a:lnTo>
                    <a:pt x="111" y="195"/>
                  </a:lnTo>
                  <a:close/>
                </a:path>
              </a:pathLst>
            </a:custGeom>
            <a:solidFill>
              <a:schemeClr val="bg1"/>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5" name="Freeform 44"/>
            <p:cNvSpPr>
              <a:spLocks/>
            </p:cNvSpPr>
            <p:nvPr userDrawn="1"/>
          </p:nvSpPr>
          <p:spPr bwMode="black">
            <a:xfrm>
              <a:off x="9459856" y="6132228"/>
              <a:ext cx="156244" cy="155128"/>
            </a:xfrm>
            <a:custGeom>
              <a:avLst/>
              <a:gdLst>
                <a:gd name="T0" fmla="*/ 37 w 77"/>
                <a:gd name="T1" fmla="*/ 76 h 76"/>
                <a:gd name="T2" fmla="*/ 0 w 77"/>
                <a:gd name="T3" fmla="*/ 39 h 76"/>
                <a:gd name="T4" fmla="*/ 0 w 77"/>
                <a:gd name="T5" fmla="*/ 36 h 76"/>
                <a:gd name="T6" fmla="*/ 37 w 77"/>
                <a:gd name="T7" fmla="*/ 0 h 76"/>
                <a:gd name="T8" fmla="*/ 40 w 77"/>
                <a:gd name="T9" fmla="*/ 0 h 76"/>
                <a:gd name="T10" fmla="*/ 77 w 77"/>
                <a:gd name="T11" fmla="*/ 36 h 76"/>
                <a:gd name="T12" fmla="*/ 77 w 77"/>
                <a:gd name="T13" fmla="*/ 39 h 76"/>
                <a:gd name="T14" fmla="*/ 40 w 77"/>
                <a:gd name="T15" fmla="*/ 76 h 76"/>
                <a:gd name="T16" fmla="*/ 37 w 77"/>
                <a:gd name="T17" fmla="*/ 76 h 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7" h="76">
                  <a:moveTo>
                    <a:pt x="37" y="76"/>
                  </a:moveTo>
                  <a:cubicBezTo>
                    <a:pt x="37" y="46"/>
                    <a:pt x="30" y="39"/>
                    <a:pt x="0" y="39"/>
                  </a:cubicBezTo>
                  <a:cubicBezTo>
                    <a:pt x="0" y="36"/>
                    <a:pt x="0" y="36"/>
                    <a:pt x="0" y="36"/>
                  </a:cubicBezTo>
                  <a:cubicBezTo>
                    <a:pt x="30" y="36"/>
                    <a:pt x="37" y="29"/>
                    <a:pt x="37" y="0"/>
                  </a:cubicBezTo>
                  <a:cubicBezTo>
                    <a:pt x="40" y="0"/>
                    <a:pt x="40" y="0"/>
                    <a:pt x="40" y="0"/>
                  </a:cubicBezTo>
                  <a:cubicBezTo>
                    <a:pt x="40" y="29"/>
                    <a:pt x="47" y="36"/>
                    <a:pt x="77" y="36"/>
                  </a:cubicBezTo>
                  <a:cubicBezTo>
                    <a:pt x="77" y="39"/>
                    <a:pt x="77" y="39"/>
                    <a:pt x="77" y="39"/>
                  </a:cubicBezTo>
                  <a:cubicBezTo>
                    <a:pt x="47" y="39"/>
                    <a:pt x="40" y="46"/>
                    <a:pt x="40" y="76"/>
                  </a:cubicBezTo>
                  <a:cubicBezTo>
                    <a:pt x="37" y="76"/>
                    <a:pt x="37" y="76"/>
                    <a:pt x="37" y="76"/>
                  </a:cubicBezTo>
                  <a:close/>
                </a:path>
              </a:pathLst>
            </a:custGeom>
            <a:solidFill>
              <a:schemeClr val="accent1"/>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6" name="Freeform 45"/>
            <p:cNvSpPr>
              <a:spLocks/>
            </p:cNvSpPr>
            <p:nvPr userDrawn="1"/>
          </p:nvSpPr>
          <p:spPr bwMode="black">
            <a:xfrm>
              <a:off x="9207856" y="6001430"/>
              <a:ext cx="333245" cy="404225"/>
            </a:xfrm>
            <a:custGeom>
              <a:avLst/>
              <a:gdLst>
                <a:gd name="T0" fmla="*/ 0 w 164"/>
                <a:gd name="T1" fmla="*/ 195 h 198"/>
                <a:gd name="T2" fmla="*/ 39 w 164"/>
                <a:gd name="T3" fmla="*/ 151 h 198"/>
                <a:gd name="T4" fmla="*/ 39 w 164"/>
                <a:gd name="T5" fmla="*/ 151 h 198"/>
                <a:gd name="T6" fmla="*/ 39 w 164"/>
                <a:gd name="T7" fmla="*/ 38 h 198"/>
                <a:gd name="T8" fmla="*/ 10 w 164"/>
                <a:gd name="T9" fmla="*/ 3 h 198"/>
                <a:gd name="T10" fmla="*/ 10 w 164"/>
                <a:gd name="T11" fmla="*/ 0 h 198"/>
                <a:gd name="T12" fmla="*/ 164 w 164"/>
                <a:gd name="T13" fmla="*/ 0 h 198"/>
                <a:gd name="T14" fmla="*/ 164 w 164"/>
                <a:gd name="T15" fmla="*/ 41 h 198"/>
                <a:gd name="T16" fmla="*/ 161 w 164"/>
                <a:gd name="T17" fmla="*/ 41 h 198"/>
                <a:gd name="T18" fmla="*/ 116 w 164"/>
                <a:gd name="T19" fmla="*/ 7 h 198"/>
                <a:gd name="T20" fmla="*/ 108 w 164"/>
                <a:gd name="T21" fmla="*/ 7 h 198"/>
                <a:gd name="T22" fmla="*/ 73 w 164"/>
                <a:gd name="T23" fmla="*/ 43 h 198"/>
                <a:gd name="T24" fmla="*/ 73 w 164"/>
                <a:gd name="T25" fmla="*/ 67 h 198"/>
                <a:gd name="T26" fmla="*/ 111 w 164"/>
                <a:gd name="T27" fmla="*/ 100 h 198"/>
                <a:gd name="T28" fmla="*/ 111 w 164"/>
                <a:gd name="T29" fmla="*/ 103 h 198"/>
                <a:gd name="T30" fmla="*/ 73 w 164"/>
                <a:gd name="T31" fmla="*/ 138 h 198"/>
                <a:gd name="T32" fmla="*/ 73 w 164"/>
                <a:gd name="T33" fmla="*/ 148 h 198"/>
                <a:gd name="T34" fmla="*/ 111 w 164"/>
                <a:gd name="T35" fmla="*/ 190 h 198"/>
                <a:gd name="T36" fmla="*/ 161 w 164"/>
                <a:gd name="T37" fmla="*/ 158 h 198"/>
                <a:gd name="T38" fmla="*/ 164 w 164"/>
                <a:gd name="T39" fmla="*/ 158 h 198"/>
                <a:gd name="T40" fmla="*/ 164 w 164"/>
                <a:gd name="T41" fmla="*/ 198 h 198"/>
                <a:gd name="T42" fmla="*/ 0 w 164"/>
                <a:gd name="T43" fmla="*/ 198 h 198"/>
                <a:gd name="T44" fmla="*/ 0 w 164"/>
                <a:gd name="T45" fmla="*/ 195 h 1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164" h="198">
                  <a:moveTo>
                    <a:pt x="0" y="195"/>
                  </a:moveTo>
                  <a:cubicBezTo>
                    <a:pt x="27" y="195"/>
                    <a:pt x="39" y="176"/>
                    <a:pt x="39" y="151"/>
                  </a:cubicBezTo>
                  <a:cubicBezTo>
                    <a:pt x="39" y="120"/>
                    <a:pt x="39" y="151"/>
                    <a:pt x="39" y="151"/>
                  </a:cubicBezTo>
                  <a:cubicBezTo>
                    <a:pt x="39" y="38"/>
                    <a:pt x="39" y="38"/>
                    <a:pt x="39" y="38"/>
                  </a:cubicBezTo>
                  <a:cubicBezTo>
                    <a:pt x="39" y="12"/>
                    <a:pt x="26" y="3"/>
                    <a:pt x="10" y="3"/>
                  </a:cubicBezTo>
                  <a:cubicBezTo>
                    <a:pt x="10" y="0"/>
                    <a:pt x="10" y="0"/>
                    <a:pt x="10" y="0"/>
                  </a:cubicBezTo>
                  <a:cubicBezTo>
                    <a:pt x="164" y="0"/>
                    <a:pt x="164" y="0"/>
                    <a:pt x="164" y="0"/>
                  </a:cubicBezTo>
                  <a:cubicBezTo>
                    <a:pt x="164" y="41"/>
                    <a:pt x="164" y="41"/>
                    <a:pt x="164" y="41"/>
                  </a:cubicBezTo>
                  <a:cubicBezTo>
                    <a:pt x="161" y="41"/>
                    <a:pt x="161" y="41"/>
                    <a:pt x="161" y="41"/>
                  </a:cubicBezTo>
                  <a:cubicBezTo>
                    <a:pt x="156" y="17"/>
                    <a:pt x="147" y="7"/>
                    <a:pt x="116" y="7"/>
                  </a:cubicBezTo>
                  <a:cubicBezTo>
                    <a:pt x="108" y="7"/>
                    <a:pt x="108" y="7"/>
                    <a:pt x="108" y="7"/>
                  </a:cubicBezTo>
                  <a:cubicBezTo>
                    <a:pt x="79" y="7"/>
                    <a:pt x="73" y="17"/>
                    <a:pt x="73" y="43"/>
                  </a:cubicBezTo>
                  <a:cubicBezTo>
                    <a:pt x="73" y="67"/>
                    <a:pt x="73" y="67"/>
                    <a:pt x="73" y="67"/>
                  </a:cubicBezTo>
                  <a:cubicBezTo>
                    <a:pt x="73" y="99"/>
                    <a:pt x="86" y="100"/>
                    <a:pt x="111" y="100"/>
                  </a:cubicBezTo>
                  <a:cubicBezTo>
                    <a:pt x="111" y="103"/>
                    <a:pt x="111" y="103"/>
                    <a:pt x="111" y="103"/>
                  </a:cubicBezTo>
                  <a:cubicBezTo>
                    <a:pt x="86" y="103"/>
                    <a:pt x="73" y="106"/>
                    <a:pt x="73" y="138"/>
                  </a:cubicBezTo>
                  <a:cubicBezTo>
                    <a:pt x="73" y="148"/>
                    <a:pt x="73" y="148"/>
                    <a:pt x="73" y="148"/>
                  </a:cubicBezTo>
                  <a:cubicBezTo>
                    <a:pt x="73" y="187"/>
                    <a:pt x="78" y="190"/>
                    <a:pt x="111" y="190"/>
                  </a:cubicBezTo>
                  <a:cubicBezTo>
                    <a:pt x="131" y="190"/>
                    <a:pt x="155" y="185"/>
                    <a:pt x="161" y="158"/>
                  </a:cubicBezTo>
                  <a:cubicBezTo>
                    <a:pt x="164" y="158"/>
                    <a:pt x="164" y="158"/>
                    <a:pt x="164" y="158"/>
                  </a:cubicBezTo>
                  <a:cubicBezTo>
                    <a:pt x="164" y="198"/>
                    <a:pt x="164" y="198"/>
                    <a:pt x="164" y="198"/>
                  </a:cubicBezTo>
                  <a:cubicBezTo>
                    <a:pt x="0" y="198"/>
                    <a:pt x="0" y="198"/>
                    <a:pt x="0" y="198"/>
                  </a:cubicBezTo>
                  <a:lnTo>
                    <a:pt x="0" y="195"/>
                  </a:lnTo>
                  <a:close/>
                </a:path>
              </a:pathLst>
            </a:custGeom>
            <a:solidFill>
              <a:schemeClr val="bg1"/>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7" name="Freeform 8"/>
            <p:cNvSpPr>
              <a:spLocks/>
            </p:cNvSpPr>
            <p:nvPr userDrawn="1"/>
          </p:nvSpPr>
          <p:spPr bwMode="black">
            <a:xfrm>
              <a:off x="9612081" y="5993395"/>
              <a:ext cx="253784" cy="412260"/>
            </a:xfrm>
            <a:custGeom>
              <a:avLst/>
              <a:gdLst>
                <a:gd name="T0" fmla="*/ 20 w 125"/>
                <a:gd name="T1" fmla="*/ 199 h 202"/>
                <a:gd name="T2" fmla="*/ 41 w 125"/>
                <a:gd name="T3" fmla="*/ 154 h 202"/>
                <a:gd name="T4" fmla="*/ 0 w 125"/>
                <a:gd name="T5" fmla="*/ 51 h 202"/>
                <a:gd name="T6" fmla="*/ 12 w 125"/>
                <a:gd name="T7" fmla="*/ 0 h 202"/>
                <a:gd name="T8" fmla="*/ 14 w 125"/>
                <a:gd name="T9" fmla="*/ 0 h 202"/>
                <a:gd name="T10" fmla="*/ 85 w 125"/>
                <a:gd name="T11" fmla="*/ 162 h 202"/>
                <a:gd name="T12" fmla="*/ 125 w 125"/>
                <a:gd name="T13" fmla="*/ 199 h 202"/>
                <a:gd name="T14" fmla="*/ 125 w 125"/>
                <a:gd name="T15" fmla="*/ 202 h 202"/>
                <a:gd name="T16" fmla="*/ 20 w 125"/>
                <a:gd name="T17" fmla="*/ 202 h 202"/>
                <a:gd name="T18" fmla="*/ 20 w 125"/>
                <a:gd name="T19" fmla="*/ 199 h 2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25" h="202">
                  <a:moveTo>
                    <a:pt x="20" y="199"/>
                  </a:moveTo>
                  <a:cubicBezTo>
                    <a:pt x="47" y="199"/>
                    <a:pt x="54" y="181"/>
                    <a:pt x="41" y="154"/>
                  </a:cubicBezTo>
                  <a:cubicBezTo>
                    <a:pt x="0" y="51"/>
                    <a:pt x="0" y="51"/>
                    <a:pt x="0" y="51"/>
                  </a:cubicBezTo>
                  <a:cubicBezTo>
                    <a:pt x="12" y="0"/>
                    <a:pt x="12" y="0"/>
                    <a:pt x="12" y="0"/>
                  </a:cubicBezTo>
                  <a:cubicBezTo>
                    <a:pt x="14" y="0"/>
                    <a:pt x="14" y="0"/>
                    <a:pt x="14" y="0"/>
                  </a:cubicBezTo>
                  <a:cubicBezTo>
                    <a:pt x="14" y="0"/>
                    <a:pt x="71" y="135"/>
                    <a:pt x="85" y="162"/>
                  </a:cubicBezTo>
                  <a:cubicBezTo>
                    <a:pt x="100" y="191"/>
                    <a:pt x="113" y="199"/>
                    <a:pt x="125" y="199"/>
                  </a:cubicBezTo>
                  <a:cubicBezTo>
                    <a:pt x="125" y="202"/>
                    <a:pt x="125" y="202"/>
                    <a:pt x="125" y="202"/>
                  </a:cubicBezTo>
                  <a:cubicBezTo>
                    <a:pt x="20" y="202"/>
                    <a:pt x="20" y="202"/>
                    <a:pt x="20" y="202"/>
                  </a:cubicBezTo>
                  <a:lnTo>
                    <a:pt x="20" y="199"/>
                  </a:lnTo>
                  <a:close/>
                </a:path>
              </a:pathLst>
            </a:custGeom>
            <a:solidFill>
              <a:schemeClr val="bg1"/>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8" name="Freeform 9"/>
            <p:cNvSpPr>
              <a:spLocks/>
            </p:cNvSpPr>
            <p:nvPr userDrawn="1"/>
          </p:nvSpPr>
          <p:spPr bwMode="black">
            <a:xfrm>
              <a:off x="8994695" y="6458778"/>
              <a:ext cx="46650" cy="63167"/>
            </a:xfrm>
            <a:custGeom>
              <a:avLst/>
              <a:gdLst>
                <a:gd name="T0" fmla="*/ 12 w 23"/>
                <a:gd name="T1" fmla="*/ 31 h 31"/>
                <a:gd name="T2" fmla="*/ 0 w 23"/>
                <a:gd name="T3" fmla="*/ 18 h 31"/>
                <a:gd name="T4" fmla="*/ 0 w 23"/>
                <a:gd name="T5" fmla="*/ 0 h 31"/>
                <a:gd name="T6" fmla="*/ 5 w 23"/>
                <a:gd name="T7" fmla="*/ 0 h 31"/>
                <a:gd name="T8" fmla="*/ 5 w 23"/>
                <a:gd name="T9" fmla="*/ 17 h 31"/>
                <a:gd name="T10" fmla="*/ 12 w 23"/>
                <a:gd name="T11" fmla="*/ 27 h 31"/>
                <a:gd name="T12" fmla="*/ 19 w 23"/>
                <a:gd name="T13" fmla="*/ 18 h 31"/>
                <a:gd name="T14" fmla="*/ 19 w 23"/>
                <a:gd name="T15" fmla="*/ 0 h 31"/>
                <a:gd name="T16" fmla="*/ 23 w 23"/>
                <a:gd name="T17" fmla="*/ 0 h 31"/>
                <a:gd name="T18" fmla="*/ 23 w 23"/>
                <a:gd name="T19" fmla="*/ 17 h 31"/>
                <a:gd name="T20" fmla="*/ 12 w 23"/>
                <a:gd name="T21" fmla="*/ 31 h 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3" h="31">
                  <a:moveTo>
                    <a:pt x="12" y="31"/>
                  </a:moveTo>
                  <a:cubicBezTo>
                    <a:pt x="5" y="31"/>
                    <a:pt x="0" y="26"/>
                    <a:pt x="0" y="18"/>
                  </a:cubicBezTo>
                  <a:cubicBezTo>
                    <a:pt x="0" y="0"/>
                    <a:pt x="0" y="0"/>
                    <a:pt x="0" y="0"/>
                  </a:cubicBezTo>
                  <a:cubicBezTo>
                    <a:pt x="5" y="0"/>
                    <a:pt x="5" y="0"/>
                    <a:pt x="5" y="0"/>
                  </a:cubicBezTo>
                  <a:cubicBezTo>
                    <a:pt x="5" y="17"/>
                    <a:pt x="5" y="17"/>
                    <a:pt x="5" y="17"/>
                  </a:cubicBezTo>
                  <a:cubicBezTo>
                    <a:pt x="5" y="24"/>
                    <a:pt x="8" y="27"/>
                    <a:pt x="12" y="27"/>
                  </a:cubicBezTo>
                  <a:cubicBezTo>
                    <a:pt x="16" y="27"/>
                    <a:pt x="19" y="24"/>
                    <a:pt x="19" y="18"/>
                  </a:cubicBezTo>
                  <a:cubicBezTo>
                    <a:pt x="19" y="0"/>
                    <a:pt x="19" y="0"/>
                    <a:pt x="19" y="0"/>
                  </a:cubicBezTo>
                  <a:cubicBezTo>
                    <a:pt x="23" y="0"/>
                    <a:pt x="23" y="0"/>
                    <a:pt x="23" y="0"/>
                  </a:cubicBezTo>
                  <a:cubicBezTo>
                    <a:pt x="23" y="17"/>
                    <a:pt x="23" y="17"/>
                    <a:pt x="23" y="17"/>
                  </a:cubicBezTo>
                  <a:cubicBezTo>
                    <a:pt x="23" y="26"/>
                    <a:pt x="19" y="31"/>
                    <a:pt x="12" y="31"/>
                  </a:cubicBezTo>
                </a:path>
              </a:pathLst>
            </a:custGeom>
            <a:solidFill>
              <a:schemeClr val="bg1"/>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9" name="Freeform 10"/>
            <p:cNvSpPr>
              <a:spLocks/>
            </p:cNvSpPr>
            <p:nvPr userDrawn="1"/>
          </p:nvSpPr>
          <p:spPr bwMode="black">
            <a:xfrm>
              <a:off x="9051612" y="6473063"/>
              <a:ext cx="36606" cy="48882"/>
            </a:xfrm>
            <a:custGeom>
              <a:avLst/>
              <a:gdLst>
                <a:gd name="T0" fmla="*/ 18 w 18"/>
                <a:gd name="T1" fmla="*/ 24 h 24"/>
                <a:gd name="T2" fmla="*/ 14 w 18"/>
                <a:gd name="T3" fmla="*/ 24 h 24"/>
                <a:gd name="T4" fmla="*/ 14 w 18"/>
                <a:gd name="T5" fmla="*/ 10 h 24"/>
                <a:gd name="T6" fmla="*/ 9 w 18"/>
                <a:gd name="T7" fmla="*/ 4 h 24"/>
                <a:gd name="T8" fmla="*/ 4 w 18"/>
                <a:gd name="T9" fmla="*/ 10 h 24"/>
                <a:gd name="T10" fmla="*/ 4 w 18"/>
                <a:gd name="T11" fmla="*/ 24 h 24"/>
                <a:gd name="T12" fmla="*/ 0 w 18"/>
                <a:gd name="T13" fmla="*/ 24 h 24"/>
                <a:gd name="T14" fmla="*/ 0 w 18"/>
                <a:gd name="T15" fmla="*/ 0 h 24"/>
                <a:gd name="T16" fmla="*/ 4 w 18"/>
                <a:gd name="T17" fmla="*/ 0 h 24"/>
                <a:gd name="T18" fmla="*/ 4 w 18"/>
                <a:gd name="T19" fmla="*/ 4 h 24"/>
                <a:gd name="T20" fmla="*/ 10 w 18"/>
                <a:gd name="T21" fmla="*/ 0 h 24"/>
                <a:gd name="T22" fmla="*/ 18 w 18"/>
                <a:gd name="T23" fmla="*/ 9 h 24"/>
                <a:gd name="T24" fmla="*/ 18 w 18"/>
                <a:gd name="T25" fmla="*/ 24 h 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8" h="24">
                  <a:moveTo>
                    <a:pt x="18" y="24"/>
                  </a:moveTo>
                  <a:cubicBezTo>
                    <a:pt x="14" y="24"/>
                    <a:pt x="14" y="24"/>
                    <a:pt x="14" y="24"/>
                  </a:cubicBezTo>
                  <a:cubicBezTo>
                    <a:pt x="14" y="10"/>
                    <a:pt x="14" y="10"/>
                    <a:pt x="14" y="10"/>
                  </a:cubicBezTo>
                  <a:cubicBezTo>
                    <a:pt x="14" y="6"/>
                    <a:pt x="12" y="4"/>
                    <a:pt x="9" y="4"/>
                  </a:cubicBezTo>
                  <a:cubicBezTo>
                    <a:pt x="6" y="4"/>
                    <a:pt x="4" y="7"/>
                    <a:pt x="4" y="10"/>
                  </a:cubicBezTo>
                  <a:cubicBezTo>
                    <a:pt x="4" y="24"/>
                    <a:pt x="4" y="24"/>
                    <a:pt x="4" y="24"/>
                  </a:cubicBezTo>
                  <a:cubicBezTo>
                    <a:pt x="0" y="24"/>
                    <a:pt x="0" y="24"/>
                    <a:pt x="0" y="24"/>
                  </a:cubicBezTo>
                  <a:cubicBezTo>
                    <a:pt x="0" y="0"/>
                    <a:pt x="0" y="0"/>
                    <a:pt x="0" y="0"/>
                  </a:cubicBezTo>
                  <a:cubicBezTo>
                    <a:pt x="4" y="0"/>
                    <a:pt x="4" y="0"/>
                    <a:pt x="4" y="0"/>
                  </a:cubicBezTo>
                  <a:cubicBezTo>
                    <a:pt x="4" y="4"/>
                    <a:pt x="4" y="4"/>
                    <a:pt x="4" y="4"/>
                  </a:cubicBezTo>
                  <a:cubicBezTo>
                    <a:pt x="5" y="1"/>
                    <a:pt x="7" y="0"/>
                    <a:pt x="10" y="0"/>
                  </a:cubicBezTo>
                  <a:cubicBezTo>
                    <a:pt x="15" y="0"/>
                    <a:pt x="18" y="4"/>
                    <a:pt x="18" y="9"/>
                  </a:cubicBezTo>
                  <a:lnTo>
                    <a:pt x="18" y="24"/>
                  </a:lnTo>
                  <a:close/>
                </a:path>
              </a:pathLst>
            </a:custGeom>
            <a:solidFill>
              <a:schemeClr val="bg1"/>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50" name="Freeform 11"/>
            <p:cNvSpPr>
              <a:spLocks noEditPoints="1"/>
            </p:cNvSpPr>
            <p:nvPr userDrawn="1"/>
          </p:nvSpPr>
          <p:spPr bwMode="black">
            <a:xfrm>
              <a:off x="9098263" y="6458778"/>
              <a:ext cx="10267" cy="63167"/>
            </a:xfrm>
            <a:custGeom>
              <a:avLst/>
              <a:gdLst>
                <a:gd name="T0" fmla="*/ 46 w 46"/>
                <a:gd name="T1" fmla="*/ 45 h 283"/>
                <a:gd name="T2" fmla="*/ 0 w 46"/>
                <a:gd name="T3" fmla="*/ 45 h 283"/>
                <a:gd name="T4" fmla="*/ 0 w 46"/>
                <a:gd name="T5" fmla="*/ 0 h 283"/>
                <a:gd name="T6" fmla="*/ 46 w 46"/>
                <a:gd name="T7" fmla="*/ 0 h 283"/>
                <a:gd name="T8" fmla="*/ 46 w 46"/>
                <a:gd name="T9" fmla="*/ 45 h 283"/>
                <a:gd name="T10" fmla="*/ 46 w 46"/>
                <a:gd name="T11" fmla="*/ 283 h 283"/>
                <a:gd name="T12" fmla="*/ 0 w 46"/>
                <a:gd name="T13" fmla="*/ 283 h 283"/>
                <a:gd name="T14" fmla="*/ 0 w 46"/>
                <a:gd name="T15" fmla="*/ 64 h 283"/>
                <a:gd name="T16" fmla="*/ 46 w 46"/>
                <a:gd name="T17" fmla="*/ 64 h 283"/>
                <a:gd name="T18" fmla="*/ 46 w 46"/>
                <a:gd name="T19" fmla="*/ 283 h 2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6" h="283">
                  <a:moveTo>
                    <a:pt x="46" y="45"/>
                  </a:moveTo>
                  <a:lnTo>
                    <a:pt x="0" y="45"/>
                  </a:lnTo>
                  <a:lnTo>
                    <a:pt x="0" y="0"/>
                  </a:lnTo>
                  <a:lnTo>
                    <a:pt x="46" y="0"/>
                  </a:lnTo>
                  <a:lnTo>
                    <a:pt x="46" y="45"/>
                  </a:lnTo>
                  <a:close/>
                  <a:moveTo>
                    <a:pt x="46" y="283"/>
                  </a:moveTo>
                  <a:lnTo>
                    <a:pt x="0" y="283"/>
                  </a:lnTo>
                  <a:lnTo>
                    <a:pt x="0" y="64"/>
                  </a:lnTo>
                  <a:lnTo>
                    <a:pt x="46" y="64"/>
                  </a:lnTo>
                  <a:lnTo>
                    <a:pt x="46" y="283"/>
                  </a:lnTo>
                  <a:close/>
                </a:path>
              </a:pathLst>
            </a:custGeom>
            <a:solidFill>
              <a:schemeClr val="bg1"/>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51" name="Freeform 12"/>
            <p:cNvSpPr>
              <a:spLocks/>
            </p:cNvSpPr>
            <p:nvPr userDrawn="1"/>
          </p:nvSpPr>
          <p:spPr bwMode="black">
            <a:xfrm>
              <a:off x="9114556" y="6473063"/>
              <a:ext cx="40623" cy="48882"/>
            </a:xfrm>
            <a:custGeom>
              <a:avLst/>
              <a:gdLst>
                <a:gd name="T0" fmla="*/ 109 w 182"/>
                <a:gd name="T1" fmla="*/ 219 h 219"/>
                <a:gd name="T2" fmla="*/ 73 w 182"/>
                <a:gd name="T3" fmla="*/ 219 h 219"/>
                <a:gd name="T4" fmla="*/ 0 w 182"/>
                <a:gd name="T5" fmla="*/ 0 h 219"/>
                <a:gd name="T6" fmla="*/ 36 w 182"/>
                <a:gd name="T7" fmla="*/ 0 h 219"/>
                <a:gd name="T8" fmla="*/ 91 w 182"/>
                <a:gd name="T9" fmla="*/ 164 h 219"/>
                <a:gd name="T10" fmla="*/ 145 w 182"/>
                <a:gd name="T11" fmla="*/ 0 h 219"/>
                <a:gd name="T12" fmla="*/ 182 w 182"/>
                <a:gd name="T13" fmla="*/ 0 h 219"/>
                <a:gd name="T14" fmla="*/ 109 w 182"/>
                <a:gd name="T15" fmla="*/ 219 h 219"/>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82" h="219">
                  <a:moveTo>
                    <a:pt x="109" y="219"/>
                  </a:moveTo>
                  <a:lnTo>
                    <a:pt x="73" y="219"/>
                  </a:lnTo>
                  <a:lnTo>
                    <a:pt x="0" y="0"/>
                  </a:lnTo>
                  <a:lnTo>
                    <a:pt x="36" y="0"/>
                  </a:lnTo>
                  <a:lnTo>
                    <a:pt x="91" y="164"/>
                  </a:lnTo>
                  <a:lnTo>
                    <a:pt x="145" y="0"/>
                  </a:lnTo>
                  <a:lnTo>
                    <a:pt x="182" y="0"/>
                  </a:lnTo>
                  <a:lnTo>
                    <a:pt x="109" y="219"/>
                  </a:lnTo>
                  <a:close/>
                </a:path>
              </a:pathLst>
            </a:custGeom>
            <a:solidFill>
              <a:schemeClr val="bg1"/>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52" name="Freeform 13"/>
            <p:cNvSpPr>
              <a:spLocks noEditPoints="1"/>
            </p:cNvSpPr>
            <p:nvPr userDrawn="1"/>
          </p:nvSpPr>
          <p:spPr bwMode="black">
            <a:xfrm>
              <a:off x="9159198" y="6473063"/>
              <a:ext cx="38615" cy="48882"/>
            </a:xfrm>
            <a:custGeom>
              <a:avLst/>
              <a:gdLst>
                <a:gd name="T0" fmla="*/ 4 w 19"/>
                <a:gd name="T1" fmla="*/ 10 h 24"/>
                <a:gd name="T2" fmla="*/ 15 w 19"/>
                <a:gd name="T3" fmla="*/ 10 h 24"/>
                <a:gd name="T4" fmla="*/ 10 w 19"/>
                <a:gd name="T5" fmla="*/ 4 h 24"/>
                <a:gd name="T6" fmla="*/ 4 w 19"/>
                <a:gd name="T7" fmla="*/ 10 h 24"/>
                <a:gd name="T8" fmla="*/ 10 w 19"/>
                <a:gd name="T9" fmla="*/ 24 h 24"/>
                <a:gd name="T10" fmla="*/ 0 w 19"/>
                <a:gd name="T11" fmla="*/ 12 h 24"/>
                <a:gd name="T12" fmla="*/ 10 w 19"/>
                <a:gd name="T13" fmla="*/ 0 h 24"/>
                <a:gd name="T14" fmla="*/ 19 w 19"/>
                <a:gd name="T15" fmla="*/ 12 h 24"/>
                <a:gd name="T16" fmla="*/ 19 w 19"/>
                <a:gd name="T17" fmla="*/ 13 h 24"/>
                <a:gd name="T18" fmla="*/ 19 w 19"/>
                <a:gd name="T19" fmla="*/ 14 h 24"/>
                <a:gd name="T20" fmla="*/ 4 w 19"/>
                <a:gd name="T21" fmla="*/ 14 h 24"/>
                <a:gd name="T22" fmla="*/ 10 w 19"/>
                <a:gd name="T23" fmla="*/ 20 h 24"/>
                <a:gd name="T24" fmla="*/ 16 w 19"/>
                <a:gd name="T25" fmla="*/ 17 h 24"/>
                <a:gd name="T26" fmla="*/ 16 w 19"/>
                <a:gd name="T27" fmla="*/ 17 h 24"/>
                <a:gd name="T28" fmla="*/ 16 w 19"/>
                <a:gd name="T29" fmla="*/ 17 h 24"/>
                <a:gd name="T30" fmla="*/ 18 w 19"/>
                <a:gd name="T31" fmla="*/ 19 h 24"/>
                <a:gd name="T32" fmla="*/ 19 w 19"/>
                <a:gd name="T33" fmla="*/ 20 h 24"/>
                <a:gd name="T34" fmla="*/ 18 w 19"/>
                <a:gd name="T35" fmla="*/ 20 h 24"/>
                <a:gd name="T36" fmla="*/ 10 w 19"/>
                <a:gd name="T37" fmla="*/ 24 h 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9" h="24">
                  <a:moveTo>
                    <a:pt x="4" y="10"/>
                  </a:moveTo>
                  <a:cubicBezTo>
                    <a:pt x="15" y="10"/>
                    <a:pt x="15" y="10"/>
                    <a:pt x="15" y="10"/>
                  </a:cubicBezTo>
                  <a:cubicBezTo>
                    <a:pt x="15" y="7"/>
                    <a:pt x="13" y="4"/>
                    <a:pt x="10" y="4"/>
                  </a:cubicBezTo>
                  <a:cubicBezTo>
                    <a:pt x="6" y="4"/>
                    <a:pt x="4" y="7"/>
                    <a:pt x="4" y="10"/>
                  </a:cubicBezTo>
                  <a:moveTo>
                    <a:pt x="10" y="24"/>
                  </a:moveTo>
                  <a:cubicBezTo>
                    <a:pt x="4" y="24"/>
                    <a:pt x="0" y="19"/>
                    <a:pt x="0" y="12"/>
                  </a:cubicBezTo>
                  <a:cubicBezTo>
                    <a:pt x="0" y="5"/>
                    <a:pt x="4" y="0"/>
                    <a:pt x="10" y="0"/>
                  </a:cubicBezTo>
                  <a:cubicBezTo>
                    <a:pt x="15" y="0"/>
                    <a:pt x="19" y="5"/>
                    <a:pt x="19" y="12"/>
                  </a:cubicBezTo>
                  <a:cubicBezTo>
                    <a:pt x="19" y="13"/>
                    <a:pt x="19" y="13"/>
                    <a:pt x="19" y="13"/>
                  </a:cubicBezTo>
                  <a:cubicBezTo>
                    <a:pt x="19" y="14"/>
                    <a:pt x="19" y="14"/>
                    <a:pt x="19" y="14"/>
                  </a:cubicBezTo>
                  <a:cubicBezTo>
                    <a:pt x="4" y="14"/>
                    <a:pt x="4" y="14"/>
                    <a:pt x="4" y="14"/>
                  </a:cubicBezTo>
                  <a:cubicBezTo>
                    <a:pt x="4" y="18"/>
                    <a:pt x="7" y="20"/>
                    <a:pt x="10" y="20"/>
                  </a:cubicBezTo>
                  <a:cubicBezTo>
                    <a:pt x="12" y="20"/>
                    <a:pt x="14" y="19"/>
                    <a:pt x="16" y="17"/>
                  </a:cubicBezTo>
                  <a:cubicBezTo>
                    <a:pt x="16" y="17"/>
                    <a:pt x="16" y="17"/>
                    <a:pt x="16" y="17"/>
                  </a:cubicBezTo>
                  <a:cubicBezTo>
                    <a:pt x="16" y="17"/>
                    <a:pt x="16" y="17"/>
                    <a:pt x="16" y="17"/>
                  </a:cubicBezTo>
                  <a:cubicBezTo>
                    <a:pt x="18" y="19"/>
                    <a:pt x="18" y="19"/>
                    <a:pt x="18" y="19"/>
                  </a:cubicBezTo>
                  <a:cubicBezTo>
                    <a:pt x="19" y="20"/>
                    <a:pt x="19" y="20"/>
                    <a:pt x="19" y="20"/>
                  </a:cubicBezTo>
                  <a:cubicBezTo>
                    <a:pt x="18" y="20"/>
                    <a:pt x="18" y="20"/>
                    <a:pt x="18" y="20"/>
                  </a:cubicBezTo>
                  <a:cubicBezTo>
                    <a:pt x="16" y="23"/>
                    <a:pt x="13" y="24"/>
                    <a:pt x="10" y="24"/>
                  </a:cubicBezTo>
                </a:path>
              </a:pathLst>
            </a:custGeom>
            <a:solidFill>
              <a:schemeClr val="bg1"/>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53" name="Freeform 14"/>
            <p:cNvSpPr>
              <a:spLocks/>
            </p:cNvSpPr>
            <p:nvPr userDrawn="1"/>
          </p:nvSpPr>
          <p:spPr bwMode="black">
            <a:xfrm>
              <a:off x="9205847" y="6473063"/>
              <a:ext cx="24329" cy="48882"/>
            </a:xfrm>
            <a:custGeom>
              <a:avLst/>
              <a:gdLst>
                <a:gd name="T0" fmla="*/ 4 w 12"/>
                <a:gd name="T1" fmla="*/ 24 h 24"/>
                <a:gd name="T2" fmla="*/ 0 w 12"/>
                <a:gd name="T3" fmla="*/ 24 h 24"/>
                <a:gd name="T4" fmla="*/ 0 w 12"/>
                <a:gd name="T5" fmla="*/ 0 h 24"/>
                <a:gd name="T6" fmla="*/ 4 w 12"/>
                <a:gd name="T7" fmla="*/ 0 h 24"/>
                <a:gd name="T8" fmla="*/ 4 w 12"/>
                <a:gd name="T9" fmla="*/ 5 h 24"/>
                <a:gd name="T10" fmla="*/ 11 w 12"/>
                <a:gd name="T11" fmla="*/ 0 h 24"/>
                <a:gd name="T12" fmla="*/ 12 w 12"/>
                <a:gd name="T13" fmla="*/ 0 h 24"/>
                <a:gd name="T14" fmla="*/ 12 w 12"/>
                <a:gd name="T15" fmla="*/ 5 h 24"/>
                <a:gd name="T16" fmla="*/ 11 w 12"/>
                <a:gd name="T17" fmla="*/ 5 h 24"/>
                <a:gd name="T18" fmla="*/ 4 w 12"/>
                <a:gd name="T19" fmla="*/ 14 h 24"/>
                <a:gd name="T20" fmla="*/ 4 w 12"/>
                <a:gd name="T21" fmla="*/ 24 h 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2" h="24">
                  <a:moveTo>
                    <a:pt x="4" y="24"/>
                  </a:moveTo>
                  <a:cubicBezTo>
                    <a:pt x="0" y="24"/>
                    <a:pt x="0" y="24"/>
                    <a:pt x="0" y="24"/>
                  </a:cubicBezTo>
                  <a:cubicBezTo>
                    <a:pt x="0" y="0"/>
                    <a:pt x="0" y="0"/>
                    <a:pt x="0" y="0"/>
                  </a:cubicBezTo>
                  <a:cubicBezTo>
                    <a:pt x="4" y="0"/>
                    <a:pt x="4" y="0"/>
                    <a:pt x="4" y="0"/>
                  </a:cubicBezTo>
                  <a:cubicBezTo>
                    <a:pt x="4" y="5"/>
                    <a:pt x="4" y="5"/>
                    <a:pt x="4" y="5"/>
                  </a:cubicBezTo>
                  <a:cubicBezTo>
                    <a:pt x="6" y="2"/>
                    <a:pt x="8" y="0"/>
                    <a:pt x="11" y="0"/>
                  </a:cubicBezTo>
                  <a:cubicBezTo>
                    <a:pt x="11" y="0"/>
                    <a:pt x="12" y="0"/>
                    <a:pt x="12" y="0"/>
                  </a:cubicBezTo>
                  <a:cubicBezTo>
                    <a:pt x="12" y="5"/>
                    <a:pt x="12" y="5"/>
                    <a:pt x="12" y="5"/>
                  </a:cubicBezTo>
                  <a:cubicBezTo>
                    <a:pt x="11" y="5"/>
                    <a:pt x="11" y="5"/>
                    <a:pt x="11" y="5"/>
                  </a:cubicBezTo>
                  <a:cubicBezTo>
                    <a:pt x="7" y="5"/>
                    <a:pt x="4" y="8"/>
                    <a:pt x="4" y="14"/>
                  </a:cubicBezTo>
                  <a:lnTo>
                    <a:pt x="4" y="24"/>
                  </a:lnTo>
                  <a:close/>
                </a:path>
              </a:pathLst>
            </a:custGeom>
            <a:solidFill>
              <a:schemeClr val="bg1"/>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54" name="Freeform 15"/>
            <p:cNvSpPr>
              <a:spLocks/>
            </p:cNvSpPr>
            <p:nvPr userDrawn="1"/>
          </p:nvSpPr>
          <p:spPr bwMode="black">
            <a:xfrm>
              <a:off x="9232409" y="6473063"/>
              <a:ext cx="32365" cy="48882"/>
            </a:xfrm>
            <a:custGeom>
              <a:avLst/>
              <a:gdLst>
                <a:gd name="T0" fmla="*/ 8 w 16"/>
                <a:gd name="T1" fmla="*/ 24 h 24"/>
                <a:gd name="T2" fmla="*/ 0 w 16"/>
                <a:gd name="T3" fmla="*/ 21 h 24"/>
                <a:gd name="T4" fmla="*/ 0 w 16"/>
                <a:gd name="T5" fmla="*/ 21 h 24"/>
                <a:gd name="T6" fmla="*/ 2 w 16"/>
                <a:gd name="T7" fmla="*/ 17 h 24"/>
                <a:gd name="T8" fmla="*/ 2 w 16"/>
                <a:gd name="T9" fmla="*/ 18 h 24"/>
                <a:gd name="T10" fmla="*/ 9 w 16"/>
                <a:gd name="T11" fmla="*/ 20 h 24"/>
                <a:gd name="T12" fmla="*/ 12 w 16"/>
                <a:gd name="T13" fmla="*/ 17 h 24"/>
                <a:gd name="T14" fmla="*/ 8 w 16"/>
                <a:gd name="T15" fmla="*/ 14 h 24"/>
                <a:gd name="T16" fmla="*/ 1 w 16"/>
                <a:gd name="T17" fmla="*/ 7 h 24"/>
                <a:gd name="T18" fmla="*/ 9 w 16"/>
                <a:gd name="T19" fmla="*/ 0 h 24"/>
                <a:gd name="T20" fmla="*/ 16 w 16"/>
                <a:gd name="T21" fmla="*/ 2 h 24"/>
                <a:gd name="T22" fmla="*/ 16 w 16"/>
                <a:gd name="T23" fmla="*/ 2 h 24"/>
                <a:gd name="T24" fmla="*/ 14 w 16"/>
                <a:gd name="T25" fmla="*/ 6 h 24"/>
                <a:gd name="T26" fmla="*/ 14 w 16"/>
                <a:gd name="T27" fmla="*/ 6 h 24"/>
                <a:gd name="T28" fmla="*/ 9 w 16"/>
                <a:gd name="T29" fmla="*/ 4 h 24"/>
                <a:gd name="T30" fmla="*/ 5 w 16"/>
                <a:gd name="T31" fmla="*/ 6 h 24"/>
                <a:gd name="T32" fmla="*/ 10 w 16"/>
                <a:gd name="T33" fmla="*/ 10 h 24"/>
                <a:gd name="T34" fmla="*/ 16 w 16"/>
                <a:gd name="T35" fmla="*/ 17 h 24"/>
                <a:gd name="T36" fmla="*/ 8 w 16"/>
                <a:gd name="T37" fmla="*/ 24 h 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6" h="24">
                  <a:moveTo>
                    <a:pt x="8" y="24"/>
                  </a:moveTo>
                  <a:cubicBezTo>
                    <a:pt x="6" y="24"/>
                    <a:pt x="3" y="23"/>
                    <a:pt x="0" y="21"/>
                  </a:cubicBezTo>
                  <a:cubicBezTo>
                    <a:pt x="0" y="21"/>
                    <a:pt x="0" y="21"/>
                    <a:pt x="0" y="21"/>
                  </a:cubicBezTo>
                  <a:cubicBezTo>
                    <a:pt x="2" y="17"/>
                    <a:pt x="2" y="17"/>
                    <a:pt x="2" y="17"/>
                  </a:cubicBezTo>
                  <a:cubicBezTo>
                    <a:pt x="2" y="18"/>
                    <a:pt x="2" y="18"/>
                    <a:pt x="2" y="18"/>
                  </a:cubicBezTo>
                  <a:cubicBezTo>
                    <a:pt x="4" y="19"/>
                    <a:pt x="6" y="20"/>
                    <a:pt x="9" y="20"/>
                  </a:cubicBezTo>
                  <a:cubicBezTo>
                    <a:pt x="11" y="20"/>
                    <a:pt x="12" y="19"/>
                    <a:pt x="12" y="17"/>
                  </a:cubicBezTo>
                  <a:cubicBezTo>
                    <a:pt x="12" y="15"/>
                    <a:pt x="11" y="15"/>
                    <a:pt x="8" y="14"/>
                  </a:cubicBezTo>
                  <a:cubicBezTo>
                    <a:pt x="5" y="13"/>
                    <a:pt x="1" y="12"/>
                    <a:pt x="1" y="7"/>
                  </a:cubicBezTo>
                  <a:cubicBezTo>
                    <a:pt x="1" y="3"/>
                    <a:pt x="5" y="0"/>
                    <a:pt x="9" y="0"/>
                  </a:cubicBezTo>
                  <a:cubicBezTo>
                    <a:pt x="11" y="0"/>
                    <a:pt x="14" y="1"/>
                    <a:pt x="16" y="2"/>
                  </a:cubicBezTo>
                  <a:cubicBezTo>
                    <a:pt x="16" y="2"/>
                    <a:pt x="16" y="2"/>
                    <a:pt x="16" y="2"/>
                  </a:cubicBezTo>
                  <a:cubicBezTo>
                    <a:pt x="14" y="6"/>
                    <a:pt x="14" y="6"/>
                    <a:pt x="14" y="6"/>
                  </a:cubicBezTo>
                  <a:cubicBezTo>
                    <a:pt x="14" y="6"/>
                    <a:pt x="14" y="6"/>
                    <a:pt x="14" y="6"/>
                  </a:cubicBezTo>
                  <a:cubicBezTo>
                    <a:pt x="12" y="4"/>
                    <a:pt x="10" y="4"/>
                    <a:pt x="9" y="4"/>
                  </a:cubicBezTo>
                  <a:cubicBezTo>
                    <a:pt x="7" y="4"/>
                    <a:pt x="5" y="5"/>
                    <a:pt x="5" y="6"/>
                  </a:cubicBezTo>
                  <a:cubicBezTo>
                    <a:pt x="5" y="8"/>
                    <a:pt x="6" y="9"/>
                    <a:pt x="10" y="10"/>
                  </a:cubicBezTo>
                  <a:cubicBezTo>
                    <a:pt x="14" y="11"/>
                    <a:pt x="16" y="13"/>
                    <a:pt x="16" y="17"/>
                  </a:cubicBezTo>
                  <a:cubicBezTo>
                    <a:pt x="16" y="21"/>
                    <a:pt x="13" y="24"/>
                    <a:pt x="8" y="24"/>
                  </a:cubicBezTo>
                </a:path>
              </a:pathLst>
            </a:custGeom>
            <a:solidFill>
              <a:schemeClr val="bg1"/>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55" name="Freeform 16"/>
            <p:cNvSpPr>
              <a:spLocks/>
            </p:cNvSpPr>
            <p:nvPr userDrawn="1"/>
          </p:nvSpPr>
          <p:spPr bwMode="black">
            <a:xfrm>
              <a:off x="9317673" y="6473063"/>
              <a:ext cx="44641" cy="63167"/>
            </a:xfrm>
            <a:custGeom>
              <a:avLst/>
              <a:gdLst>
                <a:gd name="T0" fmla="*/ 6 w 22"/>
                <a:gd name="T1" fmla="*/ 31 h 31"/>
                <a:gd name="T2" fmla="*/ 0 w 22"/>
                <a:gd name="T3" fmla="*/ 29 h 31"/>
                <a:gd name="T4" fmla="*/ 2 w 22"/>
                <a:gd name="T5" fmla="*/ 25 h 31"/>
                <a:gd name="T6" fmla="*/ 6 w 22"/>
                <a:gd name="T7" fmla="*/ 27 h 31"/>
                <a:gd name="T8" fmla="*/ 10 w 22"/>
                <a:gd name="T9" fmla="*/ 23 h 31"/>
                <a:gd name="T10" fmla="*/ 1 w 22"/>
                <a:gd name="T11" fmla="*/ 0 h 31"/>
                <a:gd name="T12" fmla="*/ 6 w 22"/>
                <a:gd name="T13" fmla="*/ 0 h 31"/>
                <a:gd name="T14" fmla="*/ 12 w 22"/>
                <a:gd name="T15" fmla="*/ 17 h 31"/>
                <a:gd name="T16" fmla="*/ 17 w 22"/>
                <a:gd name="T17" fmla="*/ 0 h 31"/>
                <a:gd name="T18" fmla="*/ 22 w 22"/>
                <a:gd name="T19" fmla="*/ 0 h 31"/>
                <a:gd name="T20" fmla="*/ 13 w 22"/>
                <a:gd name="T21" fmla="*/ 24 h 31"/>
                <a:gd name="T22" fmla="*/ 6 w 22"/>
                <a:gd name="T23" fmla="*/ 31 h 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22" h="31">
                  <a:moveTo>
                    <a:pt x="6" y="31"/>
                  </a:moveTo>
                  <a:cubicBezTo>
                    <a:pt x="3" y="31"/>
                    <a:pt x="0" y="29"/>
                    <a:pt x="0" y="29"/>
                  </a:cubicBezTo>
                  <a:cubicBezTo>
                    <a:pt x="2" y="25"/>
                    <a:pt x="2" y="25"/>
                    <a:pt x="2" y="25"/>
                  </a:cubicBezTo>
                  <a:cubicBezTo>
                    <a:pt x="2" y="25"/>
                    <a:pt x="4" y="27"/>
                    <a:pt x="6" y="27"/>
                  </a:cubicBezTo>
                  <a:cubicBezTo>
                    <a:pt x="8" y="27"/>
                    <a:pt x="9" y="25"/>
                    <a:pt x="10" y="23"/>
                  </a:cubicBezTo>
                  <a:cubicBezTo>
                    <a:pt x="1" y="0"/>
                    <a:pt x="1" y="0"/>
                    <a:pt x="1" y="0"/>
                  </a:cubicBezTo>
                  <a:cubicBezTo>
                    <a:pt x="6" y="0"/>
                    <a:pt x="6" y="0"/>
                    <a:pt x="6" y="0"/>
                  </a:cubicBezTo>
                  <a:cubicBezTo>
                    <a:pt x="12" y="17"/>
                    <a:pt x="12" y="17"/>
                    <a:pt x="12" y="17"/>
                  </a:cubicBezTo>
                  <a:cubicBezTo>
                    <a:pt x="17" y="0"/>
                    <a:pt x="17" y="0"/>
                    <a:pt x="17" y="0"/>
                  </a:cubicBezTo>
                  <a:cubicBezTo>
                    <a:pt x="22" y="0"/>
                    <a:pt x="22" y="0"/>
                    <a:pt x="22" y="0"/>
                  </a:cubicBezTo>
                  <a:cubicBezTo>
                    <a:pt x="13" y="24"/>
                    <a:pt x="13" y="24"/>
                    <a:pt x="13" y="24"/>
                  </a:cubicBezTo>
                  <a:cubicBezTo>
                    <a:pt x="12" y="28"/>
                    <a:pt x="9" y="31"/>
                    <a:pt x="6" y="31"/>
                  </a:cubicBezTo>
                </a:path>
              </a:pathLst>
            </a:custGeom>
            <a:solidFill>
              <a:schemeClr val="bg1"/>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56" name="Freeform 17"/>
            <p:cNvSpPr>
              <a:spLocks noEditPoints="1"/>
            </p:cNvSpPr>
            <p:nvPr userDrawn="1"/>
          </p:nvSpPr>
          <p:spPr bwMode="black">
            <a:xfrm>
              <a:off x="9374367" y="6473063"/>
              <a:ext cx="44864" cy="48882"/>
            </a:xfrm>
            <a:custGeom>
              <a:avLst/>
              <a:gdLst>
                <a:gd name="T0" fmla="*/ 11 w 22"/>
                <a:gd name="T1" fmla="*/ 4 h 24"/>
                <a:gd name="T2" fmla="*/ 5 w 22"/>
                <a:gd name="T3" fmla="*/ 12 h 24"/>
                <a:gd name="T4" fmla="*/ 11 w 22"/>
                <a:gd name="T5" fmla="*/ 20 h 24"/>
                <a:gd name="T6" fmla="*/ 18 w 22"/>
                <a:gd name="T7" fmla="*/ 12 h 24"/>
                <a:gd name="T8" fmla="*/ 11 w 22"/>
                <a:gd name="T9" fmla="*/ 4 h 24"/>
                <a:gd name="T10" fmla="*/ 11 w 22"/>
                <a:gd name="T11" fmla="*/ 24 h 24"/>
                <a:gd name="T12" fmla="*/ 0 w 22"/>
                <a:gd name="T13" fmla="*/ 12 h 24"/>
                <a:gd name="T14" fmla="*/ 11 w 22"/>
                <a:gd name="T15" fmla="*/ 0 h 24"/>
                <a:gd name="T16" fmla="*/ 22 w 22"/>
                <a:gd name="T17" fmla="*/ 12 h 24"/>
                <a:gd name="T18" fmla="*/ 11 w 22"/>
                <a:gd name="T19" fmla="*/ 24 h 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2" h="24">
                  <a:moveTo>
                    <a:pt x="11" y="4"/>
                  </a:moveTo>
                  <a:cubicBezTo>
                    <a:pt x="8" y="4"/>
                    <a:pt x="5" y="7"/>
                    <a:pt x="5" y="12"/>
                  </a:cubicBezTo>
                  <a:cubicBezTo>
                    <a:pt x="5" y="17"/>
                    <a:pt x="8" y="20"/>
                    <a:pt x="11" y="20"/>
                  </a:cubicBezTo>
                  <a:cubicBezTo>
                    <a:pt x="15" y="20"/>
                    <a:pt x="18" y="17"/>
                    <a:pt x="18" y="12"/>
                  </a:cubicBezTo>
                  <a:cubicBezTo>
                    <a:pt x="18" y="8"/>
                    <a:pt x="15" y="4"/>
                    <a:pt x="11" y="4"/>
                  </a:cubicBezTo>
                  <a:moveTo>
                    <a:pt x="11" y="24"/>
                  </a:moveTo>
                  <a:cubicBezTo>
                    <a:pt x="5" y="24"/>
                    <a:pt x="0" y="19"/>
                    <a:pt x="0" y="12"/>
                  </a:cubicBezTo>
                  <a:cubicBezTo>
                    <a:pt x="0" y="5"/>
                    <a:pt x="5" y="0"/>
                    <a:pt x="11" y="0"/>
                  </a:cubicBezTo>
                  <a:cubicBezTo>
                    <a:pt x="17" y="0"/>
                    <a:pt x="22" y="5"/>
                    <a:pt x="22" y="12"/>
                  </a:cubicBezTo>
                  <a:cubicBezTo>
                    <a:pt x="22" y="19"/>
                    <a:pt x="17" y="24"/>
                    <a:pt x="11" y="24"/>
                  </a:cubicBezTo>
                </a:path>
              </a:pathLst>
            </a:custGeom>
            <a:solidFill>
              <a:schemeClr val="bg1"/>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57" name="Freeform 18"/>
            <p:cNvSpPr>
              <a:spLocks/>
            </p:cNvSpPr>
            <p:nvPr userDrawn="1"/>
          </p:nvSpPr>
          <p:spPr bwMode="black">
            <a:xfrm>
              <a:off x="9423249" y="6456545"/>
              <a:ext cx="24329" cy="65399"/>
            </a:xfrm>
            <a:custGeom>
              <a:avLst/>
              <a:gdLst>
                <a:gd name="T0" fmla="*/ 7 w 12"/>
                <a:gd name="T1" fmla="*/ 32 h 32"/>
                <a:gd name="T2" fmla="*/ 2 w 12"/>
                <a:gd name="T3" fmla="*/ 32 h 32"/>
                <a:gd name="T4" fmla="*/ 2 w 12"/>
                <a:gd name="T5" fmla="*/ 13 h 32"/>
                <a:gd name="T6" fmla="*/ 0 w 12"/>
                <a:gd name="T7" fmla="*/ 13 h 32"/>
                <a:gd name="T8" fmla="*/ 0 w 12"/>
                <a:gd name="T9" fmla="*/ 8 h 32"/>
                <a:gd name="T10" fmla="*/ 2 w 12"/>
                <a:gd name="T11" fmla="*/ 8 h 32"/>
                <a:gd name="T12" fmla="*/ 2 w 12"/>
                <a:gd name="T13" fmla="*/ 7 h 32"/>
                <a:gd name="T14" fmla="*/ 9 w 12"/>
                <a:gd name="T15" fmla="*/ 0 h 32"/>
                <a:gd name="T16" fmla="*/ 12 w 12"/>
                <a:gd name="T17" fmla="*/ 1 h 32"/>
                <a:gd name="T18" fmla="*/ 12 w 12"/>
                <a:gd name="T19" fmla="*/ 1 h 32"/>
                <a:gd name="T20" fmla="*/ 12 w 12"/>
                <a:gd name="T21" fmla="*/ 5 h 32"/>
                <a:gd name="T22" fmla="*/ 12 w 12"/>
                <a:gd name="T23" fmla="*/ 5 h 32"/>
                <a:gd name="T24" fmla="*/ 10 w 12"/>
                <a:gd name="T25" fmla="*/ 4 h 32"/>
                <a:gd name="T26" fmla="*/ 7 w 12"/>
                <a:gd name="T27" fmla="*/ 7 h 32"/>
                <a:gd name="T28" fmla="*/ 7 w 12"/>
                <a:gd name="T29" fmla="*/ 8 h 32"/>
                <a:gd name="T30" fmla="*/ 12 w 12"/>
                <a:gd name="T31" fmla="*/ 8 h 32"/>
                <a:gd name="T32" fmla="*/ 12 w 12"/>
                <a:gd name="T33" fmla="*/ 13 h 32"/>
                <a:gd name="T34" fmla="*/ 7 w 12"/>
                <a:gd name="T35" fmla="*/ 13 h 32"/>
                <a:gd name="T36" fmla="*/ 7 w 12"/>
                <a:gd name="T37" fmla="*/ 32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2" h="32">
                  <a:moveTo>
                    <a:pt x="7" y="32"/>
                  </a:moveTo>
                  <a:cubicBezTo>
                    <a:pt x="2" y="32"/>
                    <a:pt x="2" y="32"/>
                    <a:pt x="2" y="32"/>
                  </a:cubicBezTo>
                  <a:cubicBezTo>
                    <a:pt x="2" y="13"/>
                    <a:pt x="2" y="13"/>
                    <a:pt x="2" y="13"/>
                  </a:cubicBezTo>
                  <a:cubicBezTo>
                    <a:pt x="0" y="13"/>
                    <a:pt x="0" y="13"/>
                    <a:pt x="0" y="13"/>
                  </a:cubicBezTo>
                  <a:cubicBezTo>
                    <a:pt x="0" y="8"/>
                    <a:pt x="0" y="8"/>
                    <a:pt x="0" y="8"/>
                  </a:cubicBezTo>
                  <a:cubicBezTo>
                    <a:pt x="2" y="8"/>
                    <a:pt x="2" y="8"/>
                    <a:pt x="2" y="8"/>
                  </a:cubicBezTo>
                  <a:cubicBezTo>
                    <a:pt x="2" y="7"/>
                    <a:pt x="2" y="7"/>
                    <a:pt x="2" y="7"/>
                  </a:cubicBezTo>
                  <a:cubicBezTo>
                    <a:pt x="2" y="1"/>
                    <a:pt x="7" y="0"/>
                    <a:pt x="9" y="0"/>
                  </a:cubicBezTo>
                  <a:cubicBezTo>
                    <a:pt x="10" y="0"/>
                    <a:pt x="11" y="0"/>
                    <a:pt x="12" y="1"/>
                  </a:cubicBezTo>
                  <a:cubicBezTo>
                    <a:pt x="12" y="1"/>
                    <a:pt x="12" y="1"/>
                    <a:pt x="12" y="1"/>
                  </a:cubicBezTo>
                  <a:cubicBezTo>
                    <a:pt x="12" y="5"/>
                    <a:pt x="12" y="5"/>
                    <a:pt x="12" y="5"/>
                  </a:cubicBezTo>
                  <a:cubicBezTo>
                    <a:pt x="12" y="5"/>
                    <a:pt x="12" y="5"/>
                    <a:pt x="12" y="5"/>
                  </a:cubicBezTo>
                  <a:cubicBezTo>
                    <a:pt x="11" y="4"/>
                    <a:pt x="10" y="4"/>
                    <a:pt x="10" y="4"/>
                  </a:cubicBezTo>
                  <a:cubicBezTo>
                    <a:pt x="7" y="4"/>
                    <a:pt x="7" y="5"/>
                    <a:pt x="7" y="7"/>
                  </a:cubicBezTo>
                  <a:cubicBezTo>
                    <a:pt x="7" y="8"/>
                    <a:pt x="7" y="8"/>
                    <a:pt x="7" y="8"/>
                  </a:cubicBezTo>
                  <a:cubicBezTo>
                    <a:pt x="12" y="8"/>
                    <a:pt x="12" y="8"/>
                    <a:pt x="12" y="8"/>
                  </a:cubicBezTo>
                  <a:cubicBezTo>
                    <a:pt x="12" y="13"/>
                    <a:pt x="12" y="13"/>
                    <a:pt x="12" y="13"/>
                  </a:cubicBezTo>
                  <a:cubicBezTo>
                    <a:pt x="7" y="13"/>
                    <a:pt x="7" y="13"/>
                    <a:pt x="7" y="13"/>
                  </a:cubicBezTo>
                  <a:lnTo>
                    <a:pt x="7" y="32"/>
                  </a:lnTo>
                  <a:close/>
                </a:path>
              </a:pathLst>
            </a:custGeom>
            <a:solidFill>
              <a:schemeClr val="bg1"/>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58" name="Freeform 19"/>
            <p:cNvSpPr>
              <a:spLocks/>
            </p:cNvSpPr>
            <p:nvPr userDrawn="1"/>
          </p:nvSpPr>
          <p:spPr bwMode="black">
            <a:xfrm>
              <a:off x="9469900" y="6458778"/>
              <a:ext cx="38615" cy="63167"/>
            </a:xfrm>
            <a:custGeom>
              <a:avLst/>
              <a:gdLst>
                <a:gd name="T0" fmla="*/ 173 w 173"/>
                <a:gd name="T1" fmla="*/ 283 h 283"/>
                <a:gd name="T2" fmla="*/ 0 w 173"/>
                <a:gd name="T3" fmla="*/ 283 h 283"/>
                <a:gd name="T4" fmla="*/ 0 w 173"/>
                <a:gd name="T5" fmla="*/ 0 h 283"/>
                <a:gd name="T6" fmla="*/ 173 w 173"/>
                <a:gd name="T7" fmla="*/ 0 h 283"/>
                <a:gd name="T8" fmla="*/ 173 w 173"/>
                <a:gd name="T9" fmla="*/ 45 h 283"/>
                <a:gd name="T10" fmla="*/ 46 w 173"/>
                <a:gd name="T11" fmla="*/ 45 h 283"/>
                <a:gd name="T12" fmla="*/ 46 w 173"/>
                <a:gd name="T13" fmla="*/ 109 h 283"/>
                <a:gd name="T14" fmla="*/ 155 w 173"/>
                <a:gd name="T15" fmla="*/ 109 h 283"/>
                <a:gd name="T16" fmla="*/ 155 w 173"/>
                <a:gd name="T17" fmla="*/ 155 h 283"/>
                <a:gd name="T18" fmla="*/ 46 w 173"/>
                <a:gd name="T19" fmla="*/ 155 h 283"/>
                <a:gd name="T20" fmla="*/ 46 w 173"/>
                <a:gd name="T21" fmla="*/ 237 h 283"/>
                <a:gd name="T22" fmla="*/ 173 w 173"/>
                <a:gd name="T23" fmla="*/ 237 h 283"/>
                <a:gd name="T24" fmla="*/ 173 w 173"/>
                <a:gd name="T25" fmla="*/ 283 h 2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73" h="283">
                  <a:moveTo>
                    <a:pt x="173" y="283"/>
                  </a:moveTo>
                  <a:lnTo>
                    <a:pt x="0" y="283"/>
                  </a:lnTo>
                  <a:lnTo>
                    <a:pt x="0" y="0"/>
                  </a:lnTo>
                  <a:lnTo>
                    <a:pt x="173" y="0"/>
                  </a:lnTo>
                  <a:lnTo>
                    <a:pt x="173" y="45"/>
                  </a:lnTo>
                  <a:lnTo>
                    <a:pt x="46" y="45"/>
                  </a:lnTo>
                  <a:lnTo>
                    <a:pt x="46" y="109"/>
                  </a:lnTo>
                  <a:lnTo>
                    <a:pt x="155" y="109"/>
                  </a:lnTo>
                  <a:lnTo>
                    <a:pt x="155" y="155"/>
                  </a:lnTo>
                  <a:lnTo>
                    <a:pt x="46" y="155"/>
                  </a:lnTo>
                  <a:lnTo>
                    <a:pt x="46" y="237"/>
                  </a:lnTo>
                  <a:lnTo>
                    <a:pt x="173" y="237"/>
                  </a:lnTo>
                  <a:lnTo>
                    <a:pt x="173" y="283"/>
                  </a:lnTo>
                  <a:close/>
                </a:path>
              </a:pathLst>
            </a:custGeom>
            <a:solidFill>
              <a:schemeClr val="bg1"/>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59" name="Freeform 20"/>
            <p:cNvSpPr>
              <a:spLocks noEditPoints="1"/>
            </p:cNvSpPr>
            <p:nvPr userDrawn="1"/>
          </p:nvSpPr>
          <p:spPr bwMode="black">
            <a:xfrm>
              <a:off x="9514541" y="6473063"/>
              <a:ext cx="36606" cy="48882"/>
            </a:xfrm>
            <a:custGeom>
              <a:avLst/>
              <a:gdLst>
                <a:gd name="T0" fmla="*/ 4 w 18"/>
                <a:gd name="T1" fmla="*/ 16 h 24"/>
                <a:gd name="T2" fmla="*/ 8 w 18"/>
                <a:gd name="T3" fmla="*/ 20 h 24"/>
                <a:gd name="T4" fmla="*/ 14 w 18"/>
                <a:gd name="T5" fmla="*/ 14 h 24"/>
                <a:gd name="T6" fmla="*/ 14 w 18"/>
                <a:gd name="T7" fmla="*/ 13 h 24"/>
                <a:gd name="T8" fmla="*/ 9 w 18"/>
                <a:gd name="T9" fmla="*/ 12 h 24"/>
                <a:gd name="T10" fmla="*/ 4 w 18"/>
                <a:gd name="T11" fmla="*/ 16 h 24"/>
                <a:gd name="T12" fmla="*/ 7 w 18"/>
                <a:gd name="T13" fmla="*/ 24 h 24"/>
                <a:gd name="T14" fmla="*/ 0 w 18"/>
                <a:gd name="T15" fmla="*/ 17 h 24"/>
                <a:gd name="T16" fmla="*/ 9 w 18"/>
                <a:gd name="T17" fmla="*/ 8 h 24"/>
                <a:gd name="T18" fmla="*/ 14 w 18"/>
                <a:gd name="T19" fmla="*/ 9 h 24"/>
                <a:gd name="T20" fmla="*/ 14 w 18"/>
                <a:gd name="T21" fmla="*/ 9 h 24"/>
                <a:gd name="T22" fmla="*/ 9 w 18"/>
                <a:gd name="T23" fmla="*/ 4 h 24"/>
                <a:gd name="T24" fmla="*/ 2 w 18"/>
                <a:gd name="T25" fmla="*/ 6 h 24"/>
                <a:gd name="T26" fmla="*/ 2 w 18"/>
                <a:gd name="T27" fmla="*/ 6 h 24"/>
                <a:gd name="T28" fmla="*/ 1 w 18"/>
                <a:gd name="T29" fmla="*/ 2 h 24"/>
                <a:gd name="T30" fmla="*/ 1 w 18"/>
                <a:gd name="T31" fmla="*/ 2 h 24"/>
                <a:gd name="T32" fmla="*/ 9 w 18"/>
                <a:gd name="T33" fmla="*/ 0 h 24"/>
                <a:gd name="T34" fmla="*/ 16 w 18"/>
                <a:gd name="T35" fmla="*/ 2 h 24"/>
                <a:gd name="T36" fmla="*/ 18 w 18"/>
                <a:gd name="T37" fmla="*/ 9 h 24"/>
                <a:gd name="T38" fmla="*/ 18 w 18"/>
                <a:gd name="T39" fmla="*/ 24 h 24"/>
                <a:gd name="T40" fmla="*/ 14 w 18"/>
                <a:gd name="T41" fmla="*/ 24 h 24"/>
                <a:gd name="T42" fmla="*/ 14 w 18"/>
                <a:gd name="T43" fmla="*/ 21 h 24"/>
                <a:gd name="T44" fmla="*/ 7 w 18"/>
                <a:gd name="T45" fmla="*/ 24 h 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18" h="24">
                  <a:moveTo>
                    <a:pt x="4" y="16"/>
                  </a:moveTo>
                  <a:cubicBezTo>
                    <a:pt x="4" y="19"/>
                    <a:pt x="6" y="20"/>
                    <a:pt x="8" y="20"/>
                  </a:cubicBezTo>
                  <a:cubicBezTo>
                    <a:pt x="12" y="20"/>
                    <a:pt x="14" y="17"/>
                    <a:pt x="14" y="14"/>
                  </a:cubicBezTo>
                  <a:cubicBezTo>
                    <a:pt x="14" y="13"/>
                    <a:pt x="14" y="13"/>
                    <a:pt x="14" y="13"/>
                  </a:cubicBezTo>
                  <a:cubicBezTo>
                    <a:pt x="13" y="13"/>
                    <a:pt x="11" y="12"/>
                    <a:pt x="9" y="12"/>
                  </a:cubicBezTo>
                  <a:cubicBezTo>
                    <a:pt x="6" y="12"/>
                    <a:pt x="4" y="14"/>
                    <a:pt x="4" y="16"/>
                  </a:cubicBezTo>
                  <a:moveTo>
                    <a:pt x="7" y="24"/>
                  </a:moveTo>
                  <a:cubicBezTo>
                    <a:pt x="4" y="24"/>
                    <a:pt x="0" y="22"/>
                    <a:pt x="0" y="17"/>
                  </a:cubicBezTo>
                  <a:cubicBezTo>
                    <a:pt x="0" y="12"/>
                    <a:pt x="3" y="8"/>
                    <a:pt x="9" y="8"/>
                  </a:cubicBezTo>
                  <a:cubicBezTo>
                    <a:pt x="11" y="8"/>
                    <a:pt x="12" y="9"/>
                    <a:pt x="14" y="9"/>
                  </a:cubicBezTo>
                  <a:cubicBezTo>
                    <a:pt x="14" y="9"/>
                    <a:pt x="14" y="9"/>
                    <a:pt x="14" y="9"/>
                  </a:cubicBezTo>
                  <a:cubicBezTo>
                    <a:pt x="14" y="6"/>
                    <a:pt x="12" y="4"/>
                    <a:pt x="9" y="4"/>
                  </a:cubicBezTo>
                  <a:cubicBezTo>
                    <a:pt x="6" y="4"/>
                    <a:pt x="4" y="5"/>
                    <a:pt x="2" y="6"/>
                  </a:cubicBezTo>
                  <a:cubicBezTo>
                    <a:pt x="2" y="6"/>
                    <a:pt x="2" y="6"/>
                    <a:pt x="2" y="6"/>
                  </a:cubicBezTo>
                  <a:cubicBezTo>
                    <a:pt x="1" y="2"/>
                    <a:pt x="1" y="2"/>
                    <a:pt x="1" y="2"/>
                  </a:cubicBezTo>
                  <a:cubicBezTo>
                    <a:pt x="1" y="2"/>
                    <a:pt x="1" y="2"/>
                    <a:pt x="1" y="2"/>
                  </a:cubicBezTo>
                  <a:cubicBezTo>
                    <a:pt x="3" y="1"/>
                    <a:pt x="6" y="0"/>
                    <a:pt x="9" y="0"/>
                  </a:cubicBezTo>
                  <a:cubicBezTo>
                    <a:pt x="12" y="0"/>
                    <a:pt x="14" y="1"/>
                    <a:pt x="16" y="2"/>
                  </a:cubicBezTo>
                  <a:cubicBezTo>
                    <a:pt x="17" y="4"/>
                    <a:pt x="18" y="6"/>
                    <a:pt x="18" y="9"/>
                  </a:cubicBezTo>
                  <a:cubicBezTo>
                    <a:pt x="18" y="24"/>
                    <a:pt x="18" y="24"/>
                    <a:pt x="18" y="24"/>
                  </a:cubicBezTo>
                  <a:cubicBezTo>
                    <a:pt x="14" y="24"/>
                    <a:pt x="14" y="24"/>
                    <a:pt x="14" y="24"/>
                  </a:cubicBezTo>
                  <a:cubicBezTo>
                    <a:pt x="14" y="21"/>
                    <a:pt x="14" y="21"/>
                    <a:pt x="14" y="21"/>
                  </a:cubicBezTo>
                  <a:cubicBezTo>
                    <a:pt x="13" y="22"/>
                    <a:pt x="11" y="24"/>
                    <a:pt x="7" y="24"/>
                  </a:cubicBezTo>
                </a:path>
              </a:pathLst>
            </a:custGeom>
            <a:solidFill>
              <a:schemeClr val="bg1"/>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60" name="Freeform 21"/>
            <p:cNvSpPr>
              <a:spLocks noEditPoints="1"/>
            </p:cNvSpPr>
            <p:nvPr userDrawn="1"/>
          </p:nvSpPr>
          <p:spPr bwMode="black">
            <a:xfrm>
              <a:off x="9636411" y="6458778"/>
              <a:ext cx="56917" cy="63167"/>
            </a:xfrm>
            <a:custGeom>
              <a:avLst/>
              <a:gdLst>
                <a:gd name="T0" fmla="*/ 173 w 255"/>
                <a:gd name="T1" fmla="*/ 173 h 283"/>
                <a:gd name="T2" fmla="*/ 128 w 255"/>
                <a:gd name="T3" fmla="*/ 64 h 283"/>
                <a:gd name="T4" fmla="*/ 82 w 255"/>
                <a:gd name="T5" fmla="*/ 173 h 283"/>
                <a:gd name="T6" fmla="*/ 173 w 255"/>
                <a:gd name="T7" fmla="*/ 173 h 283"/>
                <a:gd name="T8" fmla="*/ 255 w 255"/>
                <a:gd name="T9" fmla="*/ 283 h 283"/>
                <a:gd name="T10" fmla="*/ 210 w 255"/>
                <a:gd name="T11" fmla="*/ 283 h 283"/>
                <a:gd name="T12" fmla="*/ 182 w 255"/>
                <a:gd name="T13" fmla="*/ 210 h 283"/>
                <a:gd name="T14" fmla="*/ 64 w 255"/>
                <a:gd name="T15" fmla="*/ 210 h 283"/>
                <a:gd name="T16" fmla="*/ 46 w 255"/>
                <a:gd name="T17" fmla="*/ 283 h 283"/>
                <a:gd name="T18" fmla="*/ 0 w 255"/>
                <a:gd name="T19" fmla="*/ 283 h 283"/>
                <a:gd name="T20" fmla="*/ 109 w 255"/>
                <a:gd name="T21" fmla="*/ 0 h 283"/>
                <a:gd name="T22" fmla="*/ 146 w 255"/>
                <a:gd name="T23" fmla="*/ 0 h 283"/>
                <a:gd name="T24" fmla="*/ 255 w 255"/>
                <a:gd name="T25" fmla="*/ 283 h 2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55" h="283">
                  <a:moveTo>
                    <a:pt x="173" y="173"/>
                  </a:moveTo>
                  <a:lnTo>
                    <a:pt x="128" y="64"/>
                  </a:lnTo>
                  <a:lnTo>
                    <a:pt x="82" y="173"/>
                  </a:lnTo>
                  <a:lnTo>
                    <a:pt x="173" y="173"/>
                  </a:lnTo>
                  <a:close/>
                  <a:moveTo>
                    <a:pt x="255" y="283"/>
                  </a:moveTo>
                  <a:lnTo>
                    <a:pt x="210" y="283"/>
                  </a:lnTo>
                  <a:lnTo>
                    <a:pt x="182" y="210"/>
                  </a:lnTo>
                  <a:lnTo>
                    <a:pt x="64" y="210"/>
                  </a:lnTo>
                  <a:lnTo>
                    <a:pt x="46" y="283"/>
                  </a:lnTo>
                  <a:lnTo>
                    <a:pt x="0" y="283"/>
                  </a:lnTo>
                  <a:lnTo>
                    <a:pt x="109" y="0"/>
                  </a:lnTo>
                  <a:lnTo>
                    <a:pt x="146" y="0"/>
                  </a:lnTo>
                  <a:lnTo>
                    <a:pt x="255" y="283"/>
                  </a:lnTo>
                  <a:close/>
                </a:path>
              </a:pathLst>
            </a:custGeom>
            <a:solidFill>
              <a:schemeClr val="bg1"/>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61" name="Freeform 22"/>
            <p:cNvSpPr>
              <a:spLocks noEditPoints="1"/>
            </p:cNvSpPr>
            <p:nvPr userDrawn="1"/>
          </p:nvSpPr>
          <p:spPr bwMode="black">
            <a:xfrm>
              <a:off x="9741987" y="6473063"/>
              <a:ext cx="42632" cy="63167"/>
            </a:xfrm>
            <a:custGeom>
              <a:avLst/>
              <a:gdLst>
                <a:gd name="T0" fmla="*/ 10 w 21"/>
                <a:gd name="T1" fmla="*/ 4 h 31"/>
                <a:gd name="T2" fmla="*/ 4 w 21"/>
                <a:gd name="T3" fmla="*/ 11 h 31"/>
                <a:gd name="T4" fmla="*/ 10 w 21"/>
                <a:gd name="T5" fmla="*/ 18 h 31"/>
                <a:gd name="T6" fmla="*/ 16 w 21"/>
                <a:gd name="T7" fmla="*/ 11 h 31"/>
                <a:gd name="T8" fmla="*/ 10 w 21"/>
                <a:gd name="T9" fmla="*/ 4 h 31"/>
                <a:gd name="T10" fmla="*/ 10 w 21"/>
                <a:gd name="T11" fmla="*/ 31 h 31"/>
                <a:gd name="T12" fmla="*/ 1 w 21"/>
                <a:gd name="T13" fmla="*/ 28 h 31"/>
                <a:gd name="T14" fmla="*/ 1 w 21"/>
                <a:gd name="T15" fmla="*/ 27 h 31"/>
                <a:gd name="T16" fmla="*/ 3 w 21"/>
                <a:gd name="T17" fmla="*/ 24 h 31"/>
                <a:gd name="T18" fmla="*/ 3 w 21"/>
                <a:gd name="T19" fmla="*/ 24 h 31"/>
                <a:gd name="T20" fmla="*/ 10 w 21"/>
                <a:gd name="T21" fmla="*/ 27 h 31"/>
                <a:gd name="T22" fmla="*/ 17 w 21"/>
                <a:gd name="T23" fmla="*/ 19 h 31"/>
                <a:gd name="T24" fmla="*/ 17 w 21"/>
                <a:gd name="T25" fmla="*/ 18 h 31"/>
                <a:gd name="T26" fmla="*/ 9 w 21"/>
                <a:gd name="T27" fmla="*/ 22 h 31"/>
                <a:gd name="T28" fmla="*/ 0 w 21"/>
                <a:gd name="T29" fmla="*/ 11 h 31"/>
                <a:gd name="T30" fmla="*/ 9 w 21"/>
                <a:gd name="T31" fmla="*/ 0 h 31"/>
                <a:gd name="T32" fmla="*/ 17 w 21"/>
                <a:gd name="T33" fmla="*/ 4 h 31"/>
                <a:gd name="T34" fmla="*/ 17 w 21"/>
                <a:gd name="T35" fmla="*/ 0 h 31"/>
                <a:gd name="T36" fmla="*/ 21 w 21"/>
                <a:gd name="T37" fmla="*/ 0 h 31"/>
                <a:gd name="T38" fmla="*/ 21 w 21"/>
                <a:gd name="T39" fmla="*/ 19 h 31"/>
                <a:gd name="T40" fmla="*/ 18 w 21"/>
                <a:gd name="T41" fmla="*/ 28 h 31"/>
                <a:gd name="T42" fmla="*/ 10 w 21"/>
                <a:gd name="T43" fmla="*/ 31 h 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21" h="31">
                  <a:moveTo>
                    <a:pt x="10" y="4"/>
                  </a:moveTo>
                  <a:cubicBezTo>
                    <a:pt x="7" y="4"/>
                    <a:pt x="4" y="6"/>
                    <a:pt x="4" y="11"/>
                  </a:cubicBezTo>
                  <a:cubicBezTo>
                    <a:pt x="4" y="15"/>
                    <a:pt x="7" y="18"/>
                    <a:pt x="10" y="18"/>
                  </a:cubicBezTo>
                  <a:cubicBezTo>
                    <a:pt x="13" y="18"/>
                    <a:pt x="16" y="15"/>
                    <a:pt x="16" y="11"/>
                  </a:cubicBezTo>
                  <a:cubicBezTo>
                    <a:pt x="16" y="6"/>
                    <a:pt x="13" y="4"/>
                    <a:pt x="10" y="4"/>
                  </a:cubicBezTo>
                  <a:moveTo>
                    <a:pt x="10" y="31"/>
                  </a:moveTo>
                  <a:cubicBezTo>
                    <a:pt x="7" y="31"/>
                    <a:pt x="4" y="30"/>
                    <a:pt x="1" y="28"/>
                  </a:cubicBezTo>
                  <a:cubicBezTo>
                    <a:pt x="1" y="27"/>
                    <a:pt x="1" y="27"/>
                    <a:pt x="1" y="27"/>
                  </a:cubicBezTo>
                  <a:cubicBezTo>
                    <a:pt x="3" y="24"/>
                    <a:pt x="3" y="24"/>
                    <a:pt x="3" y="24"/>
                  </a:cubicBezTo>
                  <a:cubicBezTo>
                    <a:pt x="3" y="24"/>
                    <a:pt x="3" y="24"/>
                    <a:pt x="3" y="24"/>
                  </a:cubicBezTo>
                  <a:cubicBezTo>
                    <a:pt x="5" y="26"/>
                    <a:pt x="8" y="27"/>
                    <a:pt x="10" y="27"/>
                  </a:cubicBezTo>
                  <a:cubicBezTo>
                    <a:pt x="15" y="27"/>
                    <a:pt x="17" y="24"/>
                    <a:pt x="17" y="19"/>
                  </a:cubicBezTo>
                  <a:cubicBezTo>
                    <a:pt x="17" y="18"/>
                    <a:pt x="17" y="18"/>
                    <a:pt x="17" y="18"/>
                  </a:cubicBezTo>
                  <a:cubicBezTo>
                    <a:pt x="15" y="20"/>
                    <a:pt x="12" y="22"/>
                    <a:pt x="9" y="22"/>
                  </a:cubicBezTo>
                  <a:cubicBezTo>
                    <a:pt x="5" y="22"/>
                    <a:pt x="0" y="18"/>
                    <a:pt x="0" y="11"/>
                  </a:cubicBezTo>
                  <a:cubicBezTo>
                    <a:pt x="0" y="4"/>
                    <a:pt x="5" y="0"/>
                    <a:pt x="9" y="0"/>
                  </a:cubicBezTo>
                  <a:cubicBezTo>
                    <a:pt x="12" y="0"/>
                    <a:pt x="16" y="1"/>
                    <a:pt x="17" y="4"/>
                  </a:cubicBezTo>
                  <a:cubicBezTo>
                    <a:pt x="17" y="0"/>
                    <a:pt x="17" y="0"/>
                    <a:pt x="17" y="0"/>
                  </a:cubicBezTo>
                  <a:cubicBezTo>
                    <a:pt x="21" y="0"/>
                    <a:pt x="21" y="0"/>
                    <a:pt x="21" y="0"/>
                  </a:cubicBezTo>
                  <a:cubicBezTo>
                    <a:pt x="21" y="19"/>
                    <a:pt x="21" y="19"/>
                    <a:pt x="21" y="19"/>
                  </a:cubicBezTo>
                  <a:cubicBezTo>
                    <a:pt x="21" y="23"/>
                    <a:pt x="20" y="26"/>
                    <a:pt x="18" y="28"/>
                  </a:cubicBezTo>
                  <a:cubicBezTo>
                    <a:pt x="16" y="30"/>
                    <a:pt x="13" y="31"/>
                    <a:pt x="10" y="31"/>
                  </a:cubicBezTo>
                </a:path>
              </a:pathLst>
            </a:custGeom>
            <a:solidFill>
              <a:schemeClr val="bg1"/>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62" name="Rectangle 23"/>
            <p:cNvSpPr>
              <a:spLocks noChangeArrowheads="1"/>
            </p:cNvSpPr>
            <p:nvPr userDrawn="1"/>
          </p:nvSpPr>
          <p:spPr bwMode="black">
            <a:xfrm>
              <a:off x="9794887" y="6458778"/>
              <a:ext cx="8036" cy="63167"/>
            </a:xfrm>
            <a:prstGeom prst="rect">
              <a:avLst/>
            </a:prstGeom>
            <a:solidFill>
              <a:schemeClr val="bg1"/>
            </a:solidFill>
            <a:ln>
              <a:noFill/>
            </a:ln>
            <a:extLs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63" name="Freeform 24"/>
            <p:cNvSpPr>
              <a:spLocks/>
            </p:cNvSpPr>
            <p:nvPr userDrawn="1"/>
          </p:nvSpPr>
          <p:spPr bwMode="black">
            <a:xfrm>
              <a:off x="9289103" y="6460787"/>
              <a:ext cx="26562" cy="61158"/>
            </a:xfrm>
            <a:custGeom>
              <a:avLst/>
              <a:gdLst>
                <a:gd name="T0" fmla="*/ 9 w 13"/>
                <a:gd name="T1" fmla="*/ 30 h 30"/>
                <a:gd name="T2" fmla="*/ 3 w 13"/>
                <a:gd name="T3" fmla="*/ 23 h 30"/>
                <a:gd name="T4" fmla="*/ 3 w 13"/>
                <a:gd name="T5" fmla="*/ 11 h 30"/>
                <a:gd name="T6" fmla="*/ 0 w 13"/>
                <a:gd name="T7" fmla="*/ 11 h 30"/>
                <a:gd name="T8" fmla="*/ 0 w 13"/>
                <a:gd name="T9" fmla="*/ 6 h 30"/>
                <a:gd name="T10" fmla="*/ 3 w 13"/>
                <a:gd name="T11" fmla="*/ 6 h 30"/>
                <a:gd name="T12" fmla="*/ 3 w 13"/>
                <a:gd name="T13" fmla="*/ 0 h 30"/>
                <a:gd name="T14" fmla="*/ 7 w 13"/>
                <a:gd name="T15" fmla="*/ 0 h 30"/>
                <a:gd name="T16" fmla="*/ 7 w 13"/>
                <a:gd name="T17" fmla="*/ 6 h 30"/>
                <a:gd name="T18" fmla="*/ 13 w 13"/>
                <a:gd name="T19" fmla="*/ 6 h 30"/>
                <a:gd name="T20" fmla="*/ 13 w 13"/>
                <a:gd name="T21" fmla="*/ 11 h 30"/>
                <a:gd name="T22" fmla="*/ 7 w 13"/>
                <a:gd name="T23" fmla="*/ 11 h 30"/>
                <a:gd name="T24" fmla="*/ 7 w 13"/>
                <a:gd name="T25" fmla="*/ 22 h 30"/>
                <a:gd name="T26" fmla="*/ 10 w 13"/>
                <a:gd name="T27" fmla="*/ 26 h 30"/>
                <a:gd name="T28" fmla="*/ 13 w 13"/>
                <a:gd name="T29" fmla="*/ 25 h 30"/>
                <a:gd name="T30" fmla="*/ 13 w 13"/>
                <a:gd name="T31" fmla="*/ 25 h 30"/>
                <a:gd name="T32" fmla="*/ 13 w 13"/>
                <a:gd name="T33" fmla="*/ 29 h 30"/>
                <a:gd name="T34" fmla="*/ 13 w 13"/>
                <a:gd name="T35" fmla="*/ 29 h 30"/>
                <a:gd name="T36" fmla="*/ 9 w 13"/>
                <a:gd name="T37" fmla="*/ 30 h 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3" h="30">
                  <a:moveTo>
                    <a:pt x="9" y="30"/>
                  </a:moveTo>
                  <a:cubicBezTo>
                    <a:pt x="5" y="30"/>
                    <a:pt x="3" y="28"/>
                    <a:pt x="3" y="23"/>
                  </a:cubicBezTo>
                  <a:cubicBezTo>
                    <a:pt x="3" y="11"/>
                    <a:pt x="3" y="11"/>
                    <a:pt x="3" y="11"/>
                  </a:cubicBezTo>
                  <a:cubicBezTo>
                    <a:pt x="0" y="11"/>
                    <a:pt x="0" y="11"/>
                    <a:pt x="0" y="11"/>
                  </a:cubicBezTo>
                  <a:cubicBezTo>
                    <a:pt x="0" y="6"/>
                    <a:pt x="0" y="6"/>
                    <a:pt x="0" y="6"/>
                  </a:cubicBezTo>
                  <a:cubicBezTo>
                    <a:pt x="3" y="6"/>
                    <a:pt x="3" y="6"/>
                    <a:pt x="3" y="6"/>
                  </a:cubicBezTo>
                  <a:cubicBezTo>
                    <a:pt x="3" y="0"/>
                    <a:pt x="3" y="0"/>
                    <a:pt x="3" y="0"/>
                  </a:cubicBezTo>
                  <a:cubicBezTo>
                    <a:pt x="7" y="0"/>
                    <a:pt x="7" y="0"/>
                    <a:pt x="7" y="0"/>
                  </a:cubicBezTo>
                  <a:cubicBezTo>
                    <a:pt x="7" y="6"/>
                    <a:pt x="7" y="6"/>
                    <a:pt x="7" y="6"/>
                  </a:cubicBezTo>
                  <a:cubicBezTo>
                    <a:pt x="13" y="6"/>
                    <a:pt x="13" y="6"/>
                    <a:pt x="13" y="6"/>
                  </a:cubicBezTo>
                  <a:cubicBezTo>
                    <a:pt x="13" y="11"/>
                    <a:pt x="13" y="11"/>
                    <a:pt x="13" y="11"/>
                  </a:cubicBezTo>
                  <a:cubicBezTo>
                    <a:pt x="7" y="11"/>
                    <a:pt x="7" y="11"/>
                    <a:pt x="7" y="11"/>
                  </a:cubicBezTo>
                  <a:cubicBezTo>
                    <a:pt x="7" y="22"/>
                    <a:pt x="7" y="22"/>
                    <a:pt x="7" y="22"/>
                  </a:cubicBezTo>
                  <a:cubicBezTo>
                    <a:pt x="7" y="24"/>
                    <a:pt x="8" y="26"/>
                    <a:pt x="10" y="26"/>
                  </a:cubicBezTo>
                  <a:cubicBezTo>
                    <a:pt x="11" y="26"/>
                    <a:pt x="12" y="26"/>
                    <a:pt x="13" y="25"/>
                  </a:cubicBezTo>
                  <a:cubicBezTo>
                    <a:pt x="13" y="25"/>
                    <a:pt x="13" y="25"/>
                    <a:pt x="13" y="25"/>
                  </a:cubicBezTo>
                  <a:cubicBezTo>
                    <a:pt x="13" y="29"/>
                    <a:pt x="13" y="29"/>
                    <a:pt x="13" y="29"/>
                  </a:cubicBezTo>
                  <a:cubicBezTo>
                    <a:pt x="13" y="29"/>
                    <a:pt x="13" y="29"/>
                    <a:pt x="13" y="29"/>
                  </a:cubicBezTo>
                  <a:cubicBezTo>
                    <a:pt x="12" y="30"/>
                    <a:pt x="10" y="30"/>
                    <a:pt x="9" y="30"/>
                  </a:cubicBezTo>
                </a:path>
              </a:pathLst>
            </a:custGeom>
            <a:solidFill>
              <a:schemeClr val="bg1"/>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64" name="Freeform 25"/>
            <p:cNvSpPr>
              <a:spLocks/>
            </p:cNvSpPr>
            <p:nvPr userDrawn="1"/>
          </p:nvSpPr>
          <p:spPr bwMode="black">
            <a:xfrm>
              <a:off x="9593778" y="6460787"/>
              <a:ext cx="26338" cy="61158"/>
            </a:xfrm>
            <a:custGeom>
              <a:avLst/>
              <a:gdLst>
                <a:gd name="T0" fmla="*/ 9 w 13"/>
                <a:gd name="T1" fmla="*/ 30 h 30"/>
                <a:gd name="T2" fmla="*/ 3 w 13"/>
                <a:gd name="T3" fmla="*/ 23 h 30"/>
                <a:gd name="T4" fmla="*/ 3 w 13"/>
                <a:gd name="T5" fmla="*/ 11 h 30"/>
                <a:gd name="T6" fmla="*/ 0 w 13"/>
                <a:gd name="T7" fmla="*/ 11 h 30"/>
                <a:gd name="T8" fmla="*/ 0 w 13"/>
                <a:gd name="T9" fmla="*/ 6 h 30"/>
                <a:gd name="T10" fmla="*/ 2 w 13"/>
                <a:gd name="T11" fmla="*/ 6 h 30"/>
                <a:gd name="T12" fmla="*/ 2 w 13"/>
                <a:gd name="T13" fmla="*/ 0 h 30"/>
                <a:gd name="T14" fmla="*/ 7 w 13"/>
                <a:gd name="T15" fmla="*/ 0 h 30"/>
                <a:gd name="T16" fmla="*/ 7 w 13"/>
                <a:gd name="T17" fmla="*/ 6 h 30"/>
                <a:gd name="T18" fmla="*/ 13 w 13"/>
                <a:gd name="T19" fmla="*/ 6 h 30"/>
                <a:gd name="T20" fmla="*/ 13 w 13"/>
                <a:gd name="T21" fmla="*/ 11 h 30"/>
                <a:gd name="T22" fmla="*/ 7 w 13"/>
                <a:gd name="T23" fmla="*/ 11 h 30"/>
                <a:gd name="T24" fmla="*/ 7 w 13"/>
                <a:gd name="T25" fmla="*/ 22 h 30"/>
                <a:gd name="T26" fmla="*/ 9 w 13"/>
                <a:gd name="T27" fmla="*/ 26 h 30"/>
                <a:gd name="T28" fmla="*/ 12 w 13"/>
                <a:gd name="T29" fmla="*/ 25 h 30"/>
                <a:gd name="T30" fmla="*/ 12 w 13"/>
                <a:gd name="T31" fmla="*/ 25 h 30"/>
                <a:gd name="T32" fmla="*/ 12 w 13"/>
                <a:gd name="T33" fmla="*/ 29 h 30"/>
                <a:gd name="T34" fmla="*/ 12 w 13"/>
                <a:gd name="T35" fmla="*/ 29 h 30"/>
                <a:gd name="T36" fmla="*/ 9 w 13"/>
                <a:gd name="T37" fmla="*/ 30 h 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3" h="30">
                  <a:moveTo>
                    <a:pt x="9" y="30"/>
                  </a:moveTo>
                  <a:cubicBezTo>
                    <a:pt x="5" y="30"/>
                    <a:pt x="3" y="28"/>
                    <a:pt x="3" y="23"/>
                  </a:cubicBezTo>
                  <a:cubicBezTo>
                    <a:pt x="3" y="11"/>
                    <a:pt x="3" y="11"/>
                    <a:pt x="3" y="11"/>
                  </a:cubicBezTo>
                  <a:cubicBezTo>
                    <a:pt x="0" y="11"/>
                    <a:pt x="0" y="11"/>
                    <a:pt x="0" y="11"/>
                  </a:cubicBezTo>
                  <a:cubicBezTo>
                    <a:pt x="0" y="6"/>
                    <a:pt x="0" y="6"/>
                    <a:pt x="0" y="6"/>
                  </a:cubicBezTo>
                  <a:cubicBezTo>
                    <a:pt x="2" y="6"/>
                    <a:pt x="2" y="6"/>
                    <a:pt x="2" y="6"/>
                  </a:cubicBezTo>
                  <a:cubicBezTo>
                    <a:pt x="2" y="0"/>
                    <a:pt x="2" y="0"/>
                    <a:pt x="2" y="0"/>
                  </a:cubicBezTo>
                  <a:cubicBezTo>
                    <a:pt x="7" y="0"/>
                    <a:pt x="7" y="0"/>
                    <a:pt x="7" y="0"/>
                  </a:cubicBezTo>
                  <a:cubicBezTo>
                    <a:pt x="7" y="6"/>
                    <a:pt x="7" y="6"/>
                    <a:pt x="7" y="6"/>
                  </a:cubicBezTo>
                  <a:cubicBezTo>
                    <a:pt x="13" y="6"/>
                    <a:pt x="13" y="6"/>
                    <a:pt x="13" y="6"/>
                  </a:cubicBezTo>
                  <a:cubicBezTo>
                    <a:pt x="13" y="11"/>
                    <a:pt x="13" y="11"/>
                    <a:pt x="13" y="11"/>
                  </a:cubicBezTo>
                  <a:cubicBezTo>
                    <a:pt x="7" y="11"/>
                    <a:pt x="7" y="11"/>
                    <a:pt x="7" y="11"/>
                  </a:cubicBezTo>
                  <a:cubicBezTo>
                    <a:pt x="7" y="22"/>
                    <a:pt x="7" y="22"/>
                    <a:pt x="7" y="22"/>
                  </a:cubicBezTo>
                  <a:cubicBezTo>
                    <a:pt x="7" y="24"/>
                    <a:pt x="8" y="26"/>
                    <a:pt x="9" y="26"/>
                  </a:cubicBezTo>
                  <a:cubicBezTo>
                    <a:pt x="10" y="26"/>
                    <a:pt x="11" y="25"/>
                    <a:pt x="12" y="25"/>
                  </a:cubicBezTo>
                  <a:cubicBezTo>
                    <a:pt x="12" y="25"/>
                    <a:pt x="12" y="25"/>
                    <a:pt x="12" y="25"/>
                  </a:cubicBezTo>
                  <a:cubicBezTo>
                    <a:pt x="12" y="29"/>
                    <a:pt x="12" y="29"/>
                    <a:pt x="12" y="29"/>
                  </a:cubicBezTo>
                  <a:cubicBezTo>
                    <a:pt x="12" y="29"/>
                    <a:pt x="12" y="29"/>
                    <a:pt x="12" y="29"/>
                  </a:cubicBezTo>
                  <a:cubicBezTo>
                    <a:pt x="11" y="30"/>
                    <a:pt x="10" y="30"/>
                    <a:pt x="9" y="30"/>
                  </a:cubicBezTo>
                </a:path>
              </a:pathLst>
            </a:custGeom>
            <a:solidFill>
              <a:schemeClr val="bg1"/>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65" name="Freeform 26"/>
            <p:cNvSpPr>
              <a:spLocks/>
            </p:cNvSpPr>
            <p:nvPr userDrawn="1"/>
          </p:nvSpPr>
          <p:spPr bwMode="black">
            <a:xfrm>
              <a:off x="9697346" y="6473063"/>
              <a:ext cx="36606" cy="48882"/>
            </a:xfrm>
            <a:custGeom>
              <a:avLst/>
              <a:gdLst>
                <a:gd name="T0" fmla="*/ 18 w 18"/>
                <a:gd name="T1" fmla="*/ 24 h 24"/>
                <a:gd name="T2" fmla="*/ 14 w 18"/>
                <a:gd name="T3" fmla="*/ 24 h 24"/>
                <a:gd name="T4" fmla="*/ 14 w 18"/>
                <a:gd name="T5" fmla="*/ 10 h 24"/>
                <a:gd name="T6" fmla="*/ 10 w 18"/>
                <a:gd name="T7" fmla="*/ 4 h 24"/>
                <a:gd name="T8" fmla="*/ 4 w 18"/>
                <a:gd name="T9" fmla="*/ 10 h 24"/>
                <a:gd name="T10" fmla="*/ 4 w 18"/>
                <a:gd name="T11" fmla="*/ 24 h 24"/>
                <a:gd name="T12" fmla="*/ 0 w 18"/>
                <a:gd name="T13" fmla="*/ 24 h 24"/>
                <a:gd name="T14" fmla="*/ 0 w 18"/>
                <a:gd name="T15" fmla="*/ 0 h 24"/>
                <a:gd name="T16" fmla="*/ 4 w 18"/>
                <a:gd name="T17" fmla="*/ 0 h 24"/>
                <a:gd name="T18" fmla="*/ 4 w 18"/>
                <a:gd name="T19" fmla="*/ 4 h 24"/>
                <a:gd name="T20" fmla="*/ 11 w 18"/>
                <a:gd name="T21" fmla="*/ 0 h 24"/>
                <a:gd name="T22" fmla="*/ 18 w 18"/>
                <a:gd name="T23" fmla="*/ 9 h 24"/>
                <a:gd name="T24" fmla="*/ 18 w 18"/>
                <a:gd name="T25" fmla="*/ 24 h 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8" h="24">
                  <a:moveTo>
                    <a:pt x="18" y="24"/>
                  </a:moveTo>
                  <a:cubicBezTo>
                    <a:pt x="14" y="24"/>
                    <a:pt x="14" y="24"/>
                    <a:pt x="14" y="24"/>
                  </a:cubicBezTo>
                  <a:cubicBezTo>
                    <a:pt x="14" y="10"/>
                    <a:pt x="14" y="10"/>
                    <a:pt x="14" y="10"/>
                  </a:cubicBezTo>
                  <a:cubicBezTo>
                    <a:pt x="14" y="6"/>
                    <a:pt x="12" y="4"/>
                    <a:pt x="10" y="4"/>
                  </a:cubicBezTo>
                  <a:cubicBezTo>
                    <a:pt x="7" y="4"/>
                    <a:pt x="4" y="6"/>
                    <a:pt x="4" y="10"/>
                  </a:cubicBezTo>
                  <a:cubicBezTo>
                    <a:pt x="4" y="24"/>
                    <a:pt x="4" y="24"/>
                    <a:pt x="4" y="24"/>
                  </a:cubicBezTo>
                  <a:cubicBezTo>
                    <a:pt x="0" y="24"/>
                    <a:pt x="0" y="24"/>
                    <a:pt x="0" y="24"/>
                  </a:cubicBezTo>
                  <a:cubicBezTo>
                    <a:pt x="0" y="0"/>
                    <a:pt x="0" y="0"/>
                    <a:pt x="0" y="0"/>
                  </a:cubicBezTo>
                  <a:cubicBezTo>
                    <a:pt x="4" y="0"/>
                    <a:pt x="4" y="0"/>
                    <a:pt x="4" y="0"/>
                  </a:cubicBezTo>
                  <a:cubicBezTo>
                    <a:pt x="4" y="4"/>
                    <a:pt x="4" y="4"/>
                    <a:pt x="4" y="4"/>
                  </a:cubicBezTo>
                  <a:cubicBezTo>
                    <a:pt x="6" y="1"/>
                    <a:pt x="8" y="0"/>
                    <a:pt x="11" y="0"/>
                  </a:cubicBezTo>
                  <a:cubicBezTo>
                    <a:pt x="15" y="0"/>
                    <a:pt x="18" y="4"/>
                    <a:pt x="18" y="9"/>
                  </a:cubicBezTo>
                  <a:lnTo>
                    <a:pt x="18" y="24"/>
                  </a:lnTo>
                  <a:close/>
                </a:path>
              </a:pathLst>
            </a:custGeom>
            <a:solidFill>
              <a:schemeClr val="bg1"/>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66" name="Freeform 27"/>
            <p:cNvSpPr>
              <a:spLocks noEditPoints="1"/>
            </p:cNvSpPr>
            <p:nvPr userDrawn="1"/>
          </p:nvSpPr>
          <p:spPr bwMode="black">
            <a:xfrm>
              <a:off x="9273033" y="6458778"/>
              <a:ext cx="10044" cy="63167"/>
            </a:xfrm>
            <a:custGeom>
              <a:avLst/>
              <a:gdLst>
                <a:gd name="T0" fmla="*/ 45 w 45"/>
                <a:gd name="T1" fmla="*/ 45 h 283"/>
                <a:gd name="T2" fmla="*/ 0 w 45"/>
                <a:gd name="T3" fmla="*/ 45 h 283"/>
                <a:gd name="T4" fmla="*/ 0 w 45"/>
                <a:gd name="T5" fmla="*/ 0 h 283"/>
                <a:gd name="T6" fmla="*/ 45 w 45"/>
                <a:gd name="T7" fmla="*/ 0 h 283"/>
                <a:gd name="T8" fmla="*/ 45 w 45"/>
                <a:gd name="T9" fmla="*/ 45 h 283"/>
                <a:gd name="T10" fmla="*/ 45 w 45"/>
                <a:gd name="T11" fmla="*/ 283 h 283"/>
                <a:gd name="T12" fmla="*/ 0 w 45"/>
                <a:gd name="T13" fmla="*/ 283 h 283"/>
                <a:gd name="T14" fmla="*/ 0 w 45"/>
                <a:gd name="T15" fmla="*/ 64 h 283"/>
                <a:gd name="T16" fmla="*/ 45 w 45"/>
                <a:gd name="T17" fmla="*/ 64 h 283"/>
                <a:gd name="T18" fmla="*/ 45 w 45"/>
                <a:gd name="T19" fmla="*/ 283 h 2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5" h="283">
                  <a:moveTo>
                    <a:pt x="45" y="45"/>
                  </a:moveTo>
                  <a:lnTo>
                    <a:pt x="0" y="45"/>
                  </a:lnTo>
                  <a:lnTo>
                    <a:pt x="0" y="0"/>
                  </a:lnTo>
                  <a:lnTo>
                    <a:pt x="45" y="0"/>
                  </a:lnTo>
                  <a:lnTo>
                    <a:pt x="45" y="45"/>
                  </a:lnTo>
                  <a:close/>
                  <a:moveTo>
                    <a:pt x="45" y="283"/>
                  </a:moveTo>
                  <a:lnTo>
                    <a:pt x="0" y="283"/>
                  </a:lnTo>
                  <a:lnTo>
                    <a:pt x="0" y="64"/>
                  </a:lnTo>
                  <a:lnTo>
                    <a:pt x="45" y="64"/>
                  </a:lnTo>
                  <a:lnTo>
                    <a:pt x="45" y="283"/>
                  </a:lnTo>
                  <a:close/>
                </a:path>
              </a:pathLst>
            </a:custGeom>
            <a:solidFill>
              <a:schemeClr val="bg1"/>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67" name="Freeform 28"/>
            <p:cNvSpPr>
              <a:spLocks noEditPoints="1"/>
            </p:cNvSpPr>
            <p:nvPr userDrawn="1"/>
          </p:nvSpPr>
          <p:spPr bwMode="black">
            <a:xfrm>
              <a:off x="9813190" y="6458778"/>
              <a:ext cx="8036" cy="63167"/>
            </a:xfrm>
            <a:custGeom>
              <a:avLst/>
              <a:gdLst>
                <a:gd name="T0" fmla="*/ 36 w 36"/>
                <a:gd name="T1" fmla="*/ 45 h 283"/>
                <a:gd name="T2" fmla="*/ 0 w 36"/>
                <a:gd name="T3" fmla="*/ 45 h 283"/>
                <a:gd name="T4" fmla="*/ 0 w 36"/>
                <a:gd name="T5" fmla="*/ 0 h 283"/>
                <a:gd name="T6" fmla="*/ 36 w 36"/>
                <a:gd name="T7" fmla="*/ 0 h 283"/>
                <a:gd name="T8" fmla="*/ 36 w 36"/>
                <a:gd name="T9" fmla="*/ 45 h 283"/>
                <a:gd name="T10" fmla="*/ 36 w 36"/>
                <a:gd name="T11" fmla="*/ 283 h 283"/>
                <a:gd name="T12" fmla="*/ 0 w 36"/>
                <a:gd name="T13" fmla="*/ 283 h 283"/>
                <a:gd name="T14" fmla="*/ 0 w 36"/>
                <a:gd name="T15" fmla="*/ 64 h 283"/>
                <a:gd name="T16" fmla="*/ 36 w 36"/>
                <a:gd name="T17" fmla="*/ 64 h 283"/>
                <a:gd name="T18" fmla="*/ 36 w 36"/>
                <a:gd name="T19" fmla="*/ 283 h 2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6" h="283">
                  <a:moveTo>
                    <a:pt x="36" y="45"/>
                  </a:moveTo>
                  <a:lnTo>
                    <a:pt x="0" y="45"/>
                  </a:lnTo>
                  <a:lnTo>
                    <a:pt x="0" y="0"/>
                  </a:lnTo>
                  <a:lnTo>
                    <a:pt x="36" y="0"/>
                  </a:lnTo>
                  <a:lnTo>
                    <a:pt x="36" y="45"/>
                  </a:lnTo>
                  <a:close/>
                  <a:moveTo>
                    <a:pt x="36" y="283"/>
                  </a:moveTo>
                  <a:lnTo>
                    <a:pt x="0" y="283"/>
                  </a:lnTo>
                  <a:lnTo>
                    <a:pt x="0" y="64"/>
                  </a:lnTo>
                  <a:lnTo>
                    <a:pt x="36" y="64"/>
                  </a:lnTo>
                  <a:lnTo>
                    <a:pt x="36" y="283"/>
                  </a:lnTo>
                  <a:close/>
                </a:path>
              </a:pathLst>
            </a:custGeom>
            <a:solidFill>
              <a:schemeClr val="bg1"/>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68" name="Freeform 29"/>
            <p:cNvSpPr>
              <a:spLocks/>
            </p:cNvSpPr>
            <p:nvPr userDrawn="1"/>
          </p:nvSpPr>
          <p:spPr bwMode="black">
            <a:xfrm>
              <a:off x="9557173" y="6473063"/>
              <a:ext cx="32588" cy="48882"/>
            </a:xfrm>
            <a:custGeom>
              <a:avLst/>
              <a:gdLst>
                <a:gd name="T0" fmla="*/ 8 w 16"/>
                <a:gd name="T1" fmla="*/ 24 h 24"/>
                <a:gd name="T2" fmla="*/ 0 w 16"/>
                <a:gd name="T3" fmla="*/ 21 h 24"/>
                <a:gd name="T4" fmla="*/ 0 w 16"/>
                <a:gd name="T5" fmla="*/ 21 h 24"/>
                <a:gd name="T6" fmla="*/ 1 w 16"/>
                <a:gd name="T7" fmla="*/ 17 h 24"/>
                <a:gd name="T8" fmla="*/ 2 w 16"/>
                <a:gd name="T9" fmla="*/ 18 h 24"/>
                <a:gd name="T10" fmla="*/ 8 w 16"/>
                <a:gd name="T11" fmla="*/ 20 h 24"/>
                <a:gd name="T12" fmla="*/ 12 w 16"/>
                <a:gd name="T13" fmla="*/ 17 h 24"/>
                <a:gd name="T14" fmla="*/ 7 w 16"/>
                <a:gd name="T15" fmla="*/ 14 h 24"/>
                <a:gd name="T16" fmla="*/ 1 w 16"/>
                <a:gd name="T17" fmla="*/ 7 h 24"/>
                <a:gd name="T18" fmla="*/ 8 w 16"/>
                <a:gd name="T19" fmla="*/ 0 h 24"/>
                <a:gd name="T20" fmla="*/ 15 w 16"/>
                <a:gd name="T21" fmla="*/ 2 h 24"/>
                <a:gd name="T22" fmla="*/ 15 w 16"/>
                <a:gd name="T23" fmla="*/ 2 h 24"/>
                <a:gd name="T24" fmla="*/ 14 w 16"/>
                <a:gd name="T25" fmla="*/ 6 h 24"/>
                <a:gd name="T26" fmla="*/ 13 w 16"/>
                <a:gd name="T27" fmla="*/ 6 h 24"/>
                <a:gd name="T28" fmla="*/ 8 w 16"/>
                <a:gd name="T29" fmla="*/ 4 h 24"/>
                <a:gd name="T30" fmla="*/ 5 w 16"/>
                <a:gd name="T31" fmla="*/ 6 h 24"/>
                <a:gd name="T32" fmla="*/ 9 w 16"/>
                <a:gd name="T33" fmla="*/ 10 h 24"/>
                <a:gd name="T34" fmla="*/ 16 w 16"/>
                <a:gd name="T35" fmla="*/ 17 h 24"/>
                <a:gd name="T36" fmla="*/ 8 w 16"/>
                <a:gd name="T37" fmla="*/ 24 h 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6" h="24">
                  <a:moveTo>
                    <a:pt x="8" y="24"/>
                  </a:moveTo>
                  <a:cubicBezTo>
                    <a:pt x="5" y="24"/>
                    <a:pt x="2" y="23"/>
                    <a:pt x="0" y="21"/>
                  </a:cubicBezTo>
                  <a:cubicBezTo>
                    <a:pt x="0" y="21"/>
                    <a:pt x="0" y="21"/>
                    <a:pt x="0" y="21"/>
                  </a:cubicBezTo>
                  <a:cubicBezTo>
                    <a:pt x="1" y="17"/>
                    <a:pt x="1" y="17"/>
                    <a:pt x="1" y="17"/>
                  </a:cubicBezTo>
                  <a:cubicBezTo>
                    <a:pt x="2" y="18"/>
                    <a:pt x="2" y="18"/>
                    <a:pt x="2" y="18"/>
                  </a:cubicBezTo>
                  <a:cubicBezTo>
                    <a:pt x="4" y="19"/>
                    <a:pt x="6" y="20"/>
                    <a:pt x="8" y="20"/>
                  </a:cubicBezTo>
                  <a:cubicBezTo>
                    <a:pt x="10" y="20"/>
                    <a:pt x="12" y="19"/>
                    <a:pt x="12" y="17"/>
                  </a:cubicBezTo>
                  <a:cubicBezTo>
                    <a:pt x="12" y="15"/>
                    <a:pt x="10" y="15"/>
                    <a:pt x="7" y="14"/>
                  </a:cubicBezTo>
                  <a:cubicBezTo>
                    <a:pt x="5" y="13"/>
                    <a:pt x="1" y="12"/>
                    <a:pt x="1" y="7"/>
                  </a:cubicBezTo>
                  <a:cubicBezTo>
                    <a:pt x="1" y="3"/>
                    <a:pt x="4" y="0"/>
                    <a:pt x="8" y="0"/>
                  </a:cubicBezTo>
                  <a:cubicBezTo>
                    <a:pt x="11" y="0"/>
                    <a:pt x="13" y="1"/>
                    <a:pt x="15" y="2"/>
                  </a:cubicBezTo>
                  <a:cubicBezTo>
                    <a:pt x="15" y="2"/>
                    <a:pt x="15" y="2"/>
                    <a:pt x="15" y="2"/>
                  </a:cubicBezTo>
                  <a:cubicBezTo>
                    <a:pt x="14" y="6"/>
                    <a:pt x="14" y="6"/>
                    <a:pt x="14" y="6"/>
                  </a:cubicBezTo>
                  <a:cubicBezTo>
                    <a:pt x="13" y="6"/>
                    <a:pt x="13" y="6"/>
                    <a:pt x="13" y="6"/>
                  </a:cubicBezTo>
                  <a:cubicBezTo>
                    <a:pt x="12" y="4"/>
                    <a:pt x="9" y="4"/>
                    <a:pt x="8" y="4"/>
                  </a:cubicBezTo>
                  <a:cubicBezTo>
                    <a:pt x="6" y="4"/>
                    <a:pt x="5" y="5"/>
                    <a:pt x="5" y="6"/>
                  </a:cubicBezTo>
                  <a:cubicBezTo>
                    <a:pt x="5" y="8"/>
                    <a:pt x="6" y="9"/>
                    <a:pt x="9" y="10"/>
                  </a:cubicBezTo>
                  <a:cubicBezTo>
                    <a:pt x="13" y="11"/>
                    <a:pt x="16" y="13"/>
                    <a:pt x="16" y="17"/>
                  </a:cubicBezTo>
                  <a:cubicBezTo>
                    <a:pt x="16" y="21"/>
                    <a:pt x="12" y="24"/>
                    <a:pt x="8" y="24"/>
                  </a:cubicBezTo>
                </a:path>
              </a:pathLst>
            </a:custGeom>
            <a:solidFill>
              <a:schemeClr val="bg1"/>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69" name="Freeform 30"/>
            <p:cNvSpPr>
              <a:spLocks noEditPoints="1"/>
            </p:cNvSpPr>
            <p:nvPr userDrawn="1"/>
          </p:nvSpPr>
          <p:spPr bwMode="black">
            <a:xfrm>
              <a:off x="9829483" y="6473063"/>
              <a:ext cx="36382" cy="48882"/>
            </a:xfrm>
            <a:custGeom>
              <a:avLst/>
              <a:gdLst>
                <a:gd name="T0" fmla="*/ 4 w 18"/>
                <a:gd name="T1" fmla="*/ 17 h 24"/>
                <a:gd name="T2" fmla="*/ 8 w 18"/>
                <a:gd name="T3" fmla="*/ 20 h 24"/>
                <a:gd name="T4" fmla="*/ 14 w 18"/>
                <a:gd name="T5" fmla="*/ 15 h 24"/>
                <a:gd name="T6" fmla="*/ 14 w 18"/>
                <a:gd name="T7" fmla="*/ 13 h 24"/>
                <a:gd name="T8" fmla="*/ 10 w 18"/>
                <a:gd name="T9" fmla="*/ 12 h 24"/>
                <a:gd name="T10" fmla="*/ 4 w 18"/>
                <a:gd name="T11" fmla="*/ 17 h 24"/>
                <a:gd name="T12" fmla="*/ 8 w 18"/>
                <a:gd name="T13" fmla="*/ 24 h 24"/>
                <a:gd name="T14" fmla="*/ 0 w 18"/>
                <a:gd name="T15" fmla="*/ 17 h 24"/>
                <a:gd name="T16" fmla="*/ 9 w 18"/>
                <a:gd name="T17" fmla="*/ 8 h 24"/>
                <a:gd name="T18" fmla="*/ 14 w 18"/>
                <a:gd name="T19" fmla="*/ 9 h 24"/>
                <a:gd name="T20" fmla="*/ 14 w 18"/>
                <a:gd name="T21" fmla="*/ 9 h 24"/>
                <a:gd name="T22" fmla="*/ 9 w 18"/>
                <a:gd name="T23" fmla="*/ 4 h 24"/>
                <a:gd name="T24" fmla="*/ 3 w 18"/>
                <a:gd name="T25" fmla="*/ 6 h 24"/>
                <a:gd name="T26" fmla="*/ 2 w 18"/>
                <a:gd name="T27" fmla="*/ 6 h 24"/>
                <a:gd name="T28" fmla="*/ 1 w 18"/>
                <a:gd name="T29" fmla="*/ 2 h 24"/>
                <a:gd name="T30" fmla="*/ 1 w 18"/>
                <a:gd name="T31" fmla="*/ 2 h 24"/>
                <a:gd name="T32" fmla="*/ 9 w 18"/>
                <a:gd name="T33" fmla="*/ 0 h 24"/>
                <a:gd name="T34" fmla="*/ 16 w 18"/>
                <a:gd name="T35" fmla="*/ 3 h 24"/>
                <a:gd name="T36" fmla="*/ 18 w 18"/>
                <a:gd name="T37" fmla="*/ 9 h 24"/>
                <a:gd name="T38" fmla="*/ 18 w 18"/>
                <a:gd name="T39" fmla="*/ 24 h 24"/>
                <a:gd name="T40" fmla="*/ 15 w 18"/>
                <a:gd name="T41" fmla="*/ 24 h 24"/>
                <a:gd name="T42" fmla="*/ 15 w 18"/>
                <a:gd name="T43" fmla="*/ 21 h 24"/>
                <a:gd name="T44" fmla="*/ 8 w 18"/>
                <a:gd name="T45" fmla="*/ 24 h 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18" h="24">
                  <a:moveTo>
                    <a:pt x="4" y="17"/>
                  </a:moveTo>
                  <a:cubicBezTo>
                    <a:pt x="4" y="19"/>
                    <a:pt x="6" y="20"/>
                    <a:pt x="8" y="20"/>
                  </a:cubicBezTo>
                  <a:cubicBezTo>
                    <a:pt x="12" y="20"/>
                    <a:pt x="14" y="18"/>
                    <a:pt x="14" y="15"/>
                  </a:cubicBezTo>
                  <a:cubicBezTo>
                    <a:pt x="14" y="13"/>
                    <a:pt x="14" y="13"/>
                    <a:pt x="14" y="13"/>
                  </a:cubicBezTo>
                  <a:cubicBezTo>
                    <a:pt x="13" y="13"/>
                    <a:pt x="11" y="12"/>
                    <a:pt x="10" y="12"/>
                  </a:cubicBezTo>
                  <a:cubicBezTo>
                    <a:pt x="7" y="12"/>
                    <a:pt x="4" y="14"/>
                    <a:pt x="4" y="17"/>
                  </a:cubicBezTo>
                  <a:moveTo>
                    <a:pt x="8" y="24"/>
                  </a:moveTo>
                  <a:cubicBezTo>
                    <a:pt x="4" y="24"/>
                    <a:pt x="0" y="22"/>
                    <a:pt x="0" y="17"/>
                  </a:cubicBezTo>
                  <a:cubicBezTo>
                    <a:pt x="0" y="12"/>
                    <a:pt x="4" y="8"/>
                    <a:pt x="9" y="8"/>
                  </a:cubicBezTo>
                  <a:cubicBezTo>
                    <a:pt x="11" y="8"/>
                    <a:pt x="13" y="9"/>
                    <a:pt x="14" y="9"/>
                  </a:cubicBezTo>
                  <a:cubicBezTo>
                    <a:pt x="14" y="9"/>
                    <a:pt x="14" y="9"/>
                    <a:pt x="14" y="9"/>
                  </a:cubicBezTo>
                  <a:cubicBezTo>
                    <a:pt x="14" y="6"/>
                    <a:pt x="13" y="4"/>
                    <a:pt x="9" y="4"/>
                  </a:cubicBezTo>
                  <a:cubicBezTo>
                    <a:pt x="7" y="4"/>
                    <a:pt x="4" y="5"/>
                    <a:pt x="3" y="6"/>
                  </a:cubicBezTo>
                  <a:cubicBezTo>
                    <a:pt x="2" y="6"/>
                    <a:pt x="2" y="6"/>
                    <a:pt x="2" y="6"/>
                  </a:cubicBezTo>
                  <a:cubicBezTo>
                    <a:pt x="1" y="2"/>
                    <a:pt x="1" y="2"/>
                    <a:pt x="1" y="2"/>
                  </a:cubicBezTo>
                  <a:cubicBezTo>
                    <a:pt x="1" y="2"/>
                    <a:pt x="1" y="2"/>
                    <a:pt x="1" y="2"/>
                  </a:cubicBezTo>
                  <a:cubicBezTo>
                    <a:pt x="3" y="1"/>
                    <a:pt x="6" y="0"/>
                    <a:pt x="9" y="0"/>
                  </a:cubicBezTo>
                  <a:cubicBezTo>
                    <a:pt x="12" y="0"/>
                    <a:pt x="15" y="1"/>
                    <a:pt x="16" y="3"/>
                  </a:cubicBezTo>
                  <a:cubicBezTo>
                    <a:pt x="17" y="4"/>
                    <a:pt x="18" y="6"/>
                    <a:pt x="18" y="9"/>
                  </a:cubicBezTo>
                  <a:cubicBezTo>
                    <a:pt x="18" y="24"/>
                    <a:pt x="18" y="24"/>
                    <a:pt x="18" y="24"/>
                  </a:cubicBezTo>
                  <a:cubicBezTo>
                    <a:pt x="15" y="24"/>
                    <a:pt x="15" y="24"/>
                    <a:pt x="15" y="24"/>
                  </a:cubicBezTo>
                  <a:cubicBezTo>
                    <a:pt x="15" y="21"/>
                    <a:pt x="15" y="21"/>
                    <a:pt x="15" y="21"/>
                  </a:cubicBezTo>
                  <a:cubicBezTo>
                    <a:pt x="14" y="22"/>
                    <a:pt x="11" y="24"/>
                    <a:pt x="8" y="24"/>
                  </a:cubicBezTo>
                </a:path>
              </a:pathLst>
            </a:custGeom>
            <a:solidFill>
              <a:schemeClr val="bg1"/>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cxnSp>
          <p:nvCxnSpPr>
            <p:cNvPr id="70" name="Straight Connector 69"/>
            <p:cNvCxnSpPr/>
            <p:nvPr userDrawn="1"/>
          </p:nvCxnSpPr>
          <p:spPr>
            <a:xfrm>
              <a:off x="9965023" y="5998178"/>
              <a:ext cx="0" cy="530181"/>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grpSp>
      <p:pic>
        <p:nvPicPr>
          <p:cNvPr id="71" name="Picture 70"/>
          <p:cNvPicPr>
            <a:picLocks noChangeAspect="1"/>
          </p:cNvPicPr>
          <p:nvPr userDrawn="1"/>
        </p:nvPicPr>
        <p:blipFill>
          <a:blip r:embed="rId5">
            <a:extLst>
              <a:ext uri="{28A0092B-C50C-407E-A947-70E740481C1C}">
                <a14:useLocalDpi xmlns:a14="http://schemas.microsoft.com/office/drawing/2010/main" val="0"/>
              </a:ext>
            </a:extLst>
          </a:blip>
          <a:stretch>
            <a:fillRect/>
          </a:stretch>
        </p:blipFill>
        <p:spPr>
          <a:xfrm>
            <a:off x="10772313" y="5956049"/>
            <a:ext cx="1113768" cy="592323"/>
          </a:xfrm>
          <a:prstGeom prst="rect">
            <a:avLst/>
          </a:prstGeom>
        </p:spPr>
      </p:pic>
      <p:sp>
        <p:nvSpPr>
          <p:cNvPr id="3" name="Text Placeholder 2"/>
          <p:cNvSpPr>
            <a:spLocks noGrp="1"/>
          </p:cNvSpPr>
          <p:nvPr>
            <p:ph type="body" sz="quarter" idx="11" hasCustomPrompt="1"/>
          </p:nvPr>
        </p:nvSpPr>
        <p:spPr>
          <a:xfrm>
            <a:off x="7244747" y="4422241"/>
            <a:ext cx="4724400" cy="355600"/>
          </a:xfrm>
          <a:prstGeom prst="rect">
            <a:avLst/>
          </a:prstGeom>
        </p:spPr>
        <p:txBody>
          <a:bodyPr/>
          <a:lstStyle>
            <a:lvl1pPr algn="r">
              <a:defRPr sz="1600" b="0">
                <a:solidFill>
                  <a:schemeClr val="bg1"/>
                </a:solidFill>
                <a:latin typeface="+mj-lt"/>
              </a:defRPr>
            </a:lvl1pPr>
          </a:lstStyle>
          <a:p>
            <a:pPr lvl="0"/>
            <a:r>
              <a:rPr lang="en-US" dirty="0"/>
              <a:t>Subtitle</a:t>
            </a:r>
            <a:endParaRPr lang="en-GB" dirty="0"/>
          </a:p>
        </p:txBody>
      </p:sp>
    </p:spTree>
    <p:extLst>
      <p:ext uri="{BB962C8B-B14F-4D97-AF65-F5344CB8AC3E}">
        <p14:creationId xmlns:p14="http://schemas.microsoft.com/office/powerpoint/2010/main" val="351966248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5.xml><?xml version="1.0" encoding="utf-8"?>
<p:sldLayout xmlns:a="http://schemas.openxmlformats.org/drawingml/2006/main" xmlns:r="http://schemas.openxmlformats.org/officeDocument/2006/relationships" xmlns:p="http://schemas.openxmlformats.org/presentationml/2006/main" showMasterSp="0" preserve="1" userDrawn="1">
  <p:cSld name="Title Slide 3">
    <p:spTree>
      <p:nvGrpSpPr>
        <p:cNvPr id="1" name=""/>
        <p:cNvGrpSpPr/>
        <p:nvPr/>
      </p:nvGrpSpPr>
      <p:grpSpPr>
        <a:xfrm>
          <a:off x="0" y="0"/>
          <a:ext cx="0" cy="0"/>
          <a:chOff x="0" y="0"/>
          <a:chExt cx="0" cy="0"/>
        </a:xfrm>
      </p:grpSpPr>
      <p:pic>
        <p:nvPicPr>
          <p:cNvPr id="5" name="Picture 2" descr="Image result for uea"/>
          <p:cNvPicPr>
            <a:picLocks noChangeAspect="1" noChangeArrowheads="1"/>
          </p:cNvPicPr>
          <p:nvPr userDrawn="1"/>
        </p:nvPicPr>
        <p:blipFill rotWithShape="1">
          <a:blip r:embed="rId2">
            <a:grayscl/>
            <a:extLst>
              <a:ext uri="{28A0092B-C50C-407E-A947-70E740481C1C}">
                <a14:useLocalDpi xmlns:a14="http://schemas.microsoft.com/office/drawing/2010/main" val="0"/>
              </a:ext>
            </a:extLst>
          </a:blip>
          <a:srcRect t="-309"/>
          <a:stretch/>
        </p:blipFill>
        <p:spPr bwMode="auto">
          <a:xfrm>
            <a:off x="-9144" y="-18288"/>
            <a:ext cx="12198096" cy="5936488"/>
          </a:xfrm>
          <a:prstGeom prst="rect">
            <a:avLst/>
          </a:prstGeom>
          <a:noFill/>
          <a:extLst>
            <a:ext uri="{909E8E84-426E-40DD-AFC4-6F175D3DCCD1}">
              <a14:hiddenFill xmlns:a14="http://schemas.microsoft.com/office/drawing/2010/main">
                <a:solidFill>
                  <a:srgbClr val="FFFFFF"/>
                </a:solidFill>
              </a14:hiddenFill>
            </a:ext>
          </a:extLst>
        </p:spPr>
      </p:pic>
      <p:sp>
        <p:nvSpPr>
          <p:cNvPr id="10" name="Title 1"/>
          <p:cNvSpPr>
            <a:spLocks noGrp="1"/>
          </p:cNvSpPr>
          <p:nvPr>
            <p:ph type="ctrTitle" hasCustomPrompt="1"/>
          </p:nvPr>
        </p:nvSpPr>
        <p:spPr>
          <a:xfrm>
            <a:off x="395288" y="4687094"/>
            <a:ext cx="5270500" cy="1231106"/>
          </a:xfrm>
          <a:prstGeom prst="rect">
            <a:avLst/>
          </a:prstGeom>
          <a:solidFill>
            <a:srgbClr val="009FF0"/>
          </a:solidFill>
        </p:spPr>
        <p:txBody>
          <a:bodyPr anchor="ctr">
            <a:noAutofit/>
          </a:bodyPr>
          <a:lstStyle>
            <a:lvl1pPr algn="l">
              <a:lnSpc>
                <a:spcPct val="65000"/>
              </a:lnSpc>
              <a:defRPr sz="5400" b="1">
                <a:solidFill>
                  <a:schemeClr val="bg1"/>
                </a:solidFill>
              </a:defRPr>
            </a:lvl1pPr>
          </a:lstStyle>
          <a:p>
            <a:r>
              <a:rPr lang="en-US" dirty="0"/>
              <a:t>MASTER TITLE STYLE</a:t>
            </a:r>
            <a:endParaRPr lang="en-GB" dirty="0"/>
          </a:p>
        </p:txBody>
      </p:sp>
      <p:sp>
        <p:nvSpPr>
          <p:cNvPr id="14" name="Text Placeholder 13"/>
          <p:cNvSpPr>
            <a:spLocks noGrp="1"/>
          </p:cNvSpPr>
          <p:nvPr>
            <p:ph type="body" sz="quarter" idx="10" hasCustomPrompt="1"/>
          </p:nvPr>
        </p:nvSpPr>
        <p:spPr>
          <a:xfrm>
            <a:off x="395288" y="6061075"/>
            <a:ext cx="5270500" cy="239713"/>
          </a:xfrm>
          <a:prstGeom prst="rect">
            <a:avLst/>
          </a:prstGeom>
          <a:solidFill>
            <a:srgbClr val="009FF0"/>
          </a:solidFill>
        </p:spPr>
        <p:txBody>
          <a:bodyPr/>
          <a:lstStyle>
            <a:lvl1pPr>
              <a:defRPr sz="1200" b="0">
                <a:solidFill>
                  <a:schemeClr val="bg1"/>
                </a:solidFill>
              </a:defRPr>
            </a:lvl1pPr>
          </a:lstStyle>
          <a:p>
            <a:pPr lvl="0"/>
            <a:r>
              <a:rPr lang="en-GB" dirty="0"/>
              <a:t>Subtitle</a:t>
            </a:r>
          </a:p>
        </p:txBody>
      </p:sp>
      <p:pic>
        <p:nvPicPr>
          <p:cNvPr id="8" name="Picture 7"/>
          <p:cNvPicPr>
            <a:picLocks noChangeAspect="1"/>
          </p:cNvPicPr>
          <p:nvPr userDrawn="1"/>
        </p:nvPicPr>
        <p:blipFill rotWithShape="1">
          <a:blip r:embed="rId3">
            <a:extLst>
              <a:ext uri="{28A0092B-C50C-407E-A947-70E740481C1C}">
                <a14:useLocalDpi xmlns:a14="http://schemas.microsoft.com/office/drawing/2010/main" val="0"/>
              </a:ext>
            </a:extLst>
          </a:blip>
          <a:srcRect/>
          <a:stretch/>
        </p:blipFill>
        <p:spPr>
          <a:xfrm>
            <a:off x="8963216" y="6061297"/>
            <a:ext cx="1772820" cy="693288"/>
          </a:xfrm>
          <a:prstGeom prst="rect">
            <a:avLst/>
          </a:prstGeom>
        </p:spPr>
      </p:pic>
      <p:pic>
        <p:nvPicPr>
          <p:cNvPr id="9" name="Picture 2" descr="Image result for athena swan silver award"/>
          <p:cNvPicPr>
            <a:picLocks noChangeAspect="1" noChangeArrowheads="1"/>
          </p:cNvPicPr>
          <p:nvPr userDrawn="1"/>
        </p:nvPicPr>
        <p:blipFill>
          <a:blip r:embed="rId4">
            <a:extLst>
              <a:ext uri="{28A0092B-C50C-407E-A947-70E740481C1C}">
                <a14:useLocalDpi xmlns:a14="http://schemas.microsoft.com/office/drawing/2010/main" val="0"/>
              </a:ext>
            </a:extLst>
          </a:blip>
          <a:srcRect/>
          <a:stretch>
            <a:fillRect/>
          </a:stretch>
        </p:blipFill>
        <p:spPr bwMode="auto">
          <a:xfrm>
            <a:off x="10801349" y="6052911"/>
            <a:ext cx="1111801" cy="61312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39922391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6.xml><?xml version="1.0" encoding="utf-8"?>
<p:sldLayout xmlns:a="http://schemas.openxmlformats.org/drawingml/2006/main" xmlns:r="http://schemas.openxmlformats.org/officeDocument/2006/relationships" xmlns:p="http://schemas.openxmlformats.org/presentationml/2006/main" showMasterSp="0" preserve="1" userDrawn="1">
  <p:cSld name="2_Title Slide">
    <p:bg>
      <p:bgPr>
        <a:blipFill dpi="0" rotWithShape="1">
          <a:blip r:embed="rId2">
            <a:lum/>
          </a:blip>
          <a:srcRect/>
          <a:stretch>
            <a:fillRect t="-2000" b="-2000"/>
          </a:stretch>
        </a:blipFill>
        <a:effectLst/>
      </p:bgPr>
    </p:bg>
    <p:spTree>
      <p:nvGrpSpPr>
        <p:cNvPr id="1" name=""/>
        <p:cNvGrpSpPr/>
        <p:nvPr/>
      </p:nvGrpSpPr>
      <p:grpSpPr>
        <a:xfrm>
          <a:off x="0" y="0"/>
          <a:ext cx="0" cy="0"/>
          <a:chOff x="0" y="0"/>
          <a:chExt cx="0" cy="0"/>
        </a:xfrm>
      </p:grpSpPr>
      <p:pic>
        <p:nvPicPr>
          <p:cNvPr id="40" name="Picture 39"/>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9195760" y="5938834"/>
            <a:ext cx="2312818" cy="679977"/>
          </a:xfrm>
          <a:prstGeom prst="rect">
            <a:avLst/>
          </a:prstGeom>
        </p:spPr>
      </p:pic>
      <p:sp>
        <p:nvSpPr>
          <p:cNvPr id="42" name="Freeform 41"/>
          <p:cNvSpPr>
            <a:spLocks/>
          </p:cNvSpPr>
          <p:nvPr userDrawn="1"/>
        </p:nvSpPr>
        <p:spPr bwMode="black">
          <a:xfrm>
            <a:off x="8954072" y="6001430"/>
            <a:ext cx="225438" cy="404225"/>
          </a:xfrm>
          <a:custGeom>
            <a:avLst/>
            <a:gdLst>
              <a:gd name="T0" fmla="*/ 111 w 111"/>
              <a:gd name="T1" fmla="*/ 195 h 198"/>
              <a:gd name="T2" fmla="*/ 107 w 111"/>
              <a:gd name="T3" fmla="*/ 195 h 198"/>
              <a:gd name="T4" fmla="*/ 58 w 111"/>
              <a:gd name="T5" fmla="*/ 121 h 198"/>
              <a:gd name="T6" fmla="*/ 58 w 111"/>
              <a:gd name="T7" fmla="*/ 41 h 198"/>
              <a:gd name="T8" fmla="*/ 87 w 111"/>
              <a:gd name="T9" fmla="*/ 3 h 198"/>
              <a:gd name="T10" fmla="*/ 87 w 111"/>
              <a:gd name="T11" fmla="*/ 0 h 198"/>
              <a:gd name="T12" fmla="*/ 0 w 111"/>
              <a:gd name="T13" fmla="*/ 0 h 198"/>
              <a:gd name="T14" fmla="*/ 0 w 111"/>
              <a:gd name="T15" fmla="*/ 3 h 198"/>
              <a:gd name="T16" fmla="*/ 21 w 111"/>
              <a:gd name="T17" fmla="*/ 33 h 198"/>
              <a:gd name="T18" fmla="*/ 21 w 111"/>
              <a:gd name="T19" fmla="*/ 112 h 198"/>
              <a:gd name="T20" fmla="*/ 101 w 111"/>
              <a:gd name="T21" fmla="*/ 198 h 198"/>
              <a:gd name="T22" fmla="*/ 103 w 111"/>
              <a:gd name="T23" fmla="*/ 198 h 198"/>
              <a:gd name="T24" fmla="*/ 111 w 111"/>
              <a:gd name="T25" fmla="*/ 198 h 198"/>
              <a:gd name="T26" fmla="*/ 111 w 111"/>
              <a:gd name="T27" fmla="*/ 195 h 1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1" h="198">
                <a:moveTo>
                  <a:pt x="111" y="195"/>
                </a:moveTo>
                <a:cubicBezTo>
                  <a:pt x="108" y="195"/>
                  <a:pt x="110" y="195"/>
                  <a:pt x="107" y="195"/>
                </a:cubicBezTo>
                <a:cubicBezTo>
                  <a:pt x="79" y="195"/>
                  <a:pt x="58" y="175"/>
                  <a:pt x="58" y="121"/>
                </a:cubicBezTo>
                <a:cubicBezTo>
                  <a:pt x="58" y="41"/>
                  <a:pt x="58" y="41"/>
                  <a:pt x="58" y="41"/>
                </a:cubicBezTo>
                <a:cubicBezTo>
                  <a:pt x="58" y="13"/>
                  <a:pt x="70" y="3"/>
                  <a:pt x="87" y="3"/>
                </a:cubicBezTo>
                <a:cubicBezTo>
                  <a:pt x="87" y="0"/>
                  <a:pt x="87" y="0"/>
                  <a:pt x="87" y="0"/>
                </a:cubicBezTo>
                <a:cubicBezTo>
                  <a:pt x="0" y="0"/>
                  <a:pt x="0" y="0"/>
                  <a:pt x="0" y="0"/>
                </a:cubicBezTo>
                <a:cubicBezTo>
                  <a:pt x="0" y="3"/>
                  <a:pt x="0" y="3"/>
                  <a:pt x="0" y="3"/>
                </a:cubicBezTo>
                <a:cubicBezTo>
                  <a:pt x="15" y="3"/>
                  <a:pt x="21" y="16"/>
                  <a:pt x="21" y="33"/>
                </a:cubicBezTo>
                <a:cubicBezTo>
                  <a:pt x="21" y="112"/>
                  <a:pt x="21" y="112"/>
                  <a:pt x="21" y="112"/>
                </a:cubicBezTo>
                <a:cubicBezTo>
                  <a:pt x="21" y="171"/>
                  <a:pt x="49" y="198"/>
                  <a:pt x="101" y="198"/>
                </a:cubicBezTo>
                <a:cubicBezTo>
                  <a:pt x="103" y="198"/>
                  <a:pt x="103" y="198"/>
                  <a:pt x="103" y="198"/>
                </a:cubicBezTo>
                <a:cubicBezTo>
                  <a:pt x="111" y="198"/>
                  <a:pt x="111" y="198"/>
                  <a:pt x="111" y="198"/>
                </a:cubicBezTo>
                <a:lnTo>
                  <a:pt x="111" y="195"/>
                </a:lnTo>
                <a:close/>
              </a:path>
            </a:pathLst>
          </a:custGeom>
          <a:solidFill>
            <a:schemeClr val="bg1"/>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3" name="Freeform 42"/>
          <p:cNvSpPr>
            <a:spLocks/>
          </p:cNvSpPr>
          <p:nvPr userDrawn="1"/>
        </p:nvSpPr>
        <p:spPr bwMode="black">
          <a:xfrm>
            <a:off x="9459856" y="6132228"/>
            <a:ext cx="156244" cy="155128"/>
          </a:xfrm>
          <a:custGeom>
            <a:avLst/>
            <a:gdLst>
              <a:gd name="T0" fmla="*/ 37 w 77"/>
              <a:gd name="T1" fmla="*/ 76 h 76"/>
              <a:gd name="T2" fmla="*/ 0 w 77"/>
              <a:gd name="T3" fmla="*/ 39 h 76"/>
              <a:gd name="T4" fmla="*/ 0 w 77"/>
              <a:gd name="T5" fmla="*/ 36 h 76"/>
              <a:gd name="T6" fmla="*/ 37 w 77"/>
              <a:gd name="T7" fmla="*/ 0 h 76"/>
              <a:gd name="T8" fmla="*/ 40 w 77"/>
              <a:gd name="T9" fmla="*/ 0 h 76"/>
              <a:gd name="T10" fmla="*/ 77 w 77"/>
              <a:gd name="T11" fmla="*/ 36 h 76"/>
              <a:gd name="T12" fmla="*/ 77 w 77"/>
              <a:gd name="T13" fmla="*/ 39 h 76"/>
              <a:gd name="T14" fmla="*/ 40 w 77"/>
              <a:gd name="T15" fmla="*/ 76 h 76"/>
              <a:gd name="T16" fmla="*/ 37 w 77"/>
              <a:gd name="T17" fmla="*/ 76 h 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7" h="76">
                <a:moveTo>
                  <a:pt x="37" y="76"/>
                </a:moveTo>
                <a:cubicBezTo>
                  <a:pt x="37" y="46"/>
                  <a:pt x="30" y="39"/>
                  <a:pt x="0" y="39"/>
                </a:cubicBezTo>
                <a:cubicBezTo>
                  <a:pt x="0" y="36"/>
                  <a:pt x="0" y="36"/>
                  <a:pt x="0" y="36"/>
                </a:cubicBezTo>
                <a:cubicBezTo>
                  <a:pt x="30" y="36"/>
                  <a:pt x="37" y="29"/>
                  <a:pt x="37" y="0"/>
                </a:cubicBezTo>
                <a:cubicBezTo>
                  <a:pt x="40" y="0"/>
                  <a:pt x="40" y="0"/>
                  <a:pt x="40" y="0"/>
                </a:cubicBezTo>
                <a:cubicBezTo>
                  <a:pt x="40" y="29"/>
                  <a:pt x="47" y="36"/>
                  <a:pt x="77" y="36"/>
                </a:cubicBezTo>
                <a:cubicBezTo>
                  <a:pt x="77" y="39"/>
                  <a:pt x="77" y="39"/>
                  <a:pt x="77" y="39"/>
                </a:cubicBezTo>
                <a:cubicBezTo>
                  <a:pt x="47" y="39"/>
                  <a:pt x="40" y="46"/>
                  <a:pt x="40" y="76"/>
                </a:cubicBezTo>
                <a:cubicBezTo>
                  <a:pt x="37" y="76"/>
                  <a:pt x="37" y="76"/>
                  <a:pt x="37" y="76"/>
                </a:cubicBezTo>
                <a:close/>
              </a:path>
            </a:pathLst>
          </a:custGeom>
          <a:solidFill>
            <a:schemeClr val="accent1"/>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4" name="Freeform 43"/>
          <p:cNvSpPr>
            <a:spLocks/>
          </p:cNvSpPr>
          <p:nvPr userDrawn="1"/>
        </p:nvSpPr>
        <p:spPr bwMode="black">
          <a:xfrm>
            <a:off x="9207856" y="6001430"/>
            <a:ext cx="333245" cy="404225"/>
          </a:xfrm>
          <a:custGeom>
            <a:avLst/>
            <a:gdLst>
              <a:gd name="T0" fmla="*/ 0 w 164"/>
              <a:gd name="T1" fmla="*/ 195 h 198"/>
              <a:gd name="T2" fmla="*/ 39 w 164"/>
              <a:gd name="T3" fmla="*/ 151 h 198"/>
              <a:gd name="T4" fmla="*/ 39 w 164"/>
              <a:gd name="T5" fmla="*/ 151 h 198"/>
              <a:gd name="T6" fmla="*/ 39 w 164"/>
              <a:gd name="T7" fmla="*/ 38 h 198"/>
              <a:gd name="T8" fmla="*/ 10 w 164"/>
              <a:gd name="T9" fmla="*/ 3 h 198"/>
              <a:gd name="T10" fmla="*/ 10 w 164"/>
              <a:gd name="T11" fmla="*/ 0 h 198"/>
              <a:gd name="T12" fmla="*/ 164 w 164"/>
              <a:gd name="T13" fmla="*/ 0 h 198"/>
              <a:gd name="T14" fmla="*/ 164 w 164"/>
              <a:gd name="T15" fmla="*/ 41 h 198"/>
              <a:gd name="T16" fmla="*/ 161 w 164"/>
              <a:gd name="T17" fmla="*/ 41 h 198"/>
              <a:gd name="T18" fmla="*/ 116 w 164"/>
              <a:gd name="T19" fmla="*/ 7 h 198"/>
              <a:gd name="T20" fmla="*/ 108 w 164"/>
              <a:gd name="T21" fmla="*/ 7 h 198"/>
              <a:gd name="T22" fmla="*/ 73 w 164"/>
              <a:gd name="T23" fmla="*/ 43 h 198"/>
              <a:gd name="T24" fmla="*/ 73 w 164"/>
              <a:gd name="T25" fmla="*/ 67 h 198"/>
              <a:gd name="T26" fmla="*/ 111 w 164"/>
              <a:gd name="T27" fmla="*/ 100 h 198"/>
              <a:gd name="T28" fmla="*/ 111 w 164"/>
              <a:gd name="T29" fmla="*/ 103 h 198"/>
              <a:gd name="T30" fmla="*/ 73 w 164"/>
              <a:gd name="T31" fmla="*/ 138 h 198"/>
              <a:gd name="T32" fmla="*/ 73 w 164"/>
              <a:gd name="T33" fmla="*/ 148 h 198"/>
              <a:gd name="T34" fmla="*/ 111 w 164"/>
              <a:gd name="T35" fmla="*/ 190 h 198"/>
              <a:gd name="T36" fmla="*/ 161 w 164"/>
              <a:gd name="T37" fmla="*/ 158 h 198"/>
              <a:gd name="T38" fmla="*/ 164 w 164"/>
              <a:gd name="T39" fmla="*/ 158 h 198"/>
              <a:gd name="T40" fmla="*/ 164 w 164"/>
              <a:gd name="T41" fmla="*/ 198 h 198"/>
              <a:gd name="T42" fmla="*/ 0 w 164"/>
              <a:gd name="T43" fmla="*/ 198 h 198"/>
              <a:gd name="T44" fmla="*/ 0 w 164"/>
              <a:gd name="T45" fmla="*/ 195 h 1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164" h="198">
                <a:moveTo>
                  <a:pt x="0" y="195"/>
                </a:moveTo>
                <a:cubicBezTo>
                  <a:pt x="27" y="195"/>
                  <a:pt x="39" y="176"/>
                  <a:pt x="39" y="151"/>
                </a:cubicBezTo>
                <a:cubicBezTo>
                  <a:pt x="39" y="120"/>
                  <a:pt x="39" y="151"/>
                  <a:pt x="39" y="151"/>
                </a:cubicBezTo>
                <a:cubicBezTo>
                  <a:pt x="39" y="38"/>
                  <a:pt x="39" y="38"/>
                  <a:pt x="39" y="38"/>
                </a:cubicBezTo>
                <a:cubicBezTo>
                  <a:pt x="39" y="12"/>
                  <a:pt x="26" y="3"/>
                  <a:pt x="10" y="3"/>
                </a:cubicBezTo>
                <a:cubicBezTo>
                  <a:pt x="10" y="0"/>
                  <a:pt x="10" y="0"/>
                  <a:pt x="10" y="0"/>
                </a:cubicBezTo>
                <a:cubicBezTo>
                  <a:pt x="164" y="0"/>
                  <a:pt x="164" y="0"/>
                  <a:pt x="164" y="0"/>
                </a:cubicBezTo>
                <a:cubicBezTo>
                  <a:pt x="164" y="41"/>
                  <a:pt x="164" y="41"/>
                  <a:pt x="164" y="41"/>
                </a:cubicBezTo>
                <a:cubicBezTo>
                  <a:pt x="161" y="41"/>
                  <a:pt x="161" y="41"/>
                  <a:pt x="161" y="41"/>
                </a:cubicBezTo>
                <a:cubicBezTo>
                  <a:pt x="156" y="17"/>
                  <a:pt x="147" y="7"/>
                  <a:pt x="116" y="7"/>
                </a:cubicBezTo>
                <a:cubicBezTo>
                  <a:pt x="108" y="7"/>
                  <a:pt x="108" y="7"/>
                  <a:pt x="108" y="7"/>
                </a:cubicBezTo>
                <a:cubicBezTo>
                  <a:pt x="79" y="7"/>
                  <a:pt x="73" y="17"/>
                  <a:pt x="73" y="43"/>
                </a:cubicBezTo>
                <a:cubicBezTo>
                  <a:pt x="73" y="67"/>
                  <a:pt x="73" y="67"/>
                  <a:pt x="73" y="67"/>
                </a:cubicBezTo>
                <a:cubicBezTo>
                  <a:pt x="73" y="99"/>
                  <a:pt x="86" y="100"/>
                  <a:pt x="111" y="100"/>
                </a:cubicBezTo>
                <a:cubicBezTo>
                  <a:pt x="111" y="103"/>
                  <a:pt x="111" y="103"/>
                  <a:pt x="111" y="103"/>
                </a:cubicBezTo>
                <a:cubicBezTo>
                  <a:pt x="86" y="103"/>
                  <a:pt x="73" y="106"/>
                  <a:pt x="73" y="138"/>
                </a:cubicBezTo>
                <a:cubicBezTo>
                  <a:pt x="73" y="148"/>
                  <a:pt x="73" y="148"/>
                  <a:pt x="73" y="148"/>
                </a:cubicBezTo>
                <a:cubicBezTo>
                  <a:pt x="73" y="187"/>
                  <a:pt x="78" y="190"/>
                  <a:pt x="111" y="190"/>
                </a:cubicBezTo>
                <a:cubicBezTo>
                  <a:pt x="131" y="190"/>
                  <a:pt x="155" y="185"/>
                  <a:pt x="161" y="158"/>
                </a:cubicBezTo>
                <a:cubicBezTo>
                  <a:pt x="164" y="158"/>
                  <a:pt x="164" y="158"/>
                  <a:pt x="164" y="158"/>
                </a:cubicBezTo>
                <a:cubicBezTo>
                  <a:pt x="164" y="198"/>
                  <a:pt x="164" y="198"/>
                  <a:pt x="164" y="198"/>
                </a:cubicBezTo>
                <a:cubicBezTo>
                  <a:pt x="0" y="198"/>
                  <a:pt x="0" y="198"/>
                  <a:pt x="0" y="198"/>
                </a:cubicBezTo>
                <a:lnTo>
                  <a:pt x="0" y="195"/>
                </a:lnTo>
                <a:close/>
              </a:path>
            </a:pathLst>
          </a:custGeom>
          <a:solidFill>
            <a:schemeClr val="bg1"/>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5" name="Freeform 8"/>
          <p:cNvSpPr>
            <a:spLocks/>
          </p:cNvSpPr>
          <p:nvPr userDrawn="1"/>
        </p:nvSpPr>
        <p:spPr bwMode="black">
          <a:xfrm>
            <a:off x="9612081" y="5993395"/>
            <a:ext cx="253784" cy="412260"/>
          </a:xfrm>
          <a:custGeom>
            <a:avLst/>
            <a:gdLst>
              <a:gd name="T0" fmla="*/ 20 w 125"/>
              <a:gd name="T1" fmla="*/ 199 h 202"/>
              <a:gd name="T2" fmla="*/ 41 w 125"/>
              <a:gd name="T3" fmla="*/ 154 h 202"/>
              <a:gd name="T4" fmla="*/ 0 w 125"/>
              <a:gd name="T5" fmla="*/ 51 h 202"/>
              <a:gd name="T6" fmla="*/ 12 w 125"/>
              <a:gd name="T7" fmla="*/ 0 h 202"/>
              <a:gd name="T8" fmla="*/ 14 w 125"/>
              <a:gd name="T9" fmla="*/ 0 h 202"/>
              <a:gd name="T10" fmla="*/ 85 w 125"/>
              <a:gd name="T11" fmla="*/ 162 h 202"/>
              <a:gd name="T12" fmla="*/ 125 w 125"/>
              <a:gd name="T13" fmla="*/ 199 h 202"/>
              <a:gd name="T14" fmla="*/ 125 w 125"/>
              <a:gd name="T15" fmla="*/ 202 h 202"/>
              <a:gd name="T16" fmla="*/ 20 w 125"/>
              <a:gd name="T17" fmla="*/ 202 h 202"/>
              <a:gd name="T18" fmla="*/ 20 w 125"/>
              <a:gd name="T19" fmla="*/ 199 h 2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25" h="202">
                <a:moveTo>
                  <a:pt x="20" y="199"/>
                </a:moveTo>
                <a:cubicBezTo>
                  <a:pt x="47" y="199"/>
                  <a:pt x="54" y="181"/>
                  <a:pt x="41" y="154"/>
                </a:cubicBezTo>
                <a:cubicBezTo>
                  <a:pt x="0" y="51"/>
                  <a:pt x="0" y="51"/>
                  <a:pt x="0" y="51"/>
                </a:cubicBezTo>
                <a:cubicBezTo>
                  <a:pt x="12" y="0"/>
                  <a:pt x="12" y="0"/>
                  <a:pt x="12" y="0"/>
                </a:cubicBezTo>
                <a:cubicBezTo>
                  <a:pt x="14" y="0"/>
                  <a:pt x="14" y="0"/>
                  <a:pt x="14" y="0"/>
                </a:cubicBezTo>
                <a:cubicBezTo>
                  <a:pt x="14" y="0"/>
                  <a:pt x="71" y="135"/>
                  <a:pt x="85" y="162"/>
                </a:cubicBezTo>
                <a:cubicBezTo>
                  <a:pt x="100" y="191"/>
                  <a:pt x="113" y="199"/>
                  <a:pt x="125" y="199"/>
                </a:cubicBezTo>
                <a:cubicBezTo>
                  <a:pt x="125" y="202"/>
                  <a:pt x="125" y="202"/>
                  <a:pt x="125" y="202"/>
                </a:cubicBezTo>
                <a:cubicBezTo>
                  <a:pt x="20" y="202"/>
                  <a:pt x="20" y="202"/>
                  <a:pt x="20" y="202"/>
                </a:cubicBezTo>
                <a:lnTo>
                  <a:pt x="20" y="199"/>
                </a:lnTo>
                <a:close/>
              </a:path>
            </a:pathLst>
          </a:custGeom>
          <a:solidFill>
            <a:schemeClr val="bg1"/>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6" name="Freeform 9"/>
          <p:cNvSpPr>
            <a:spLocks/>
          </p:cNvSpPr>
          <p:nvPr userDrawn="1"/>
        </p:nvSpPr>
        <p:spPr bwMode="black">
          <a:xfrm>
            <a:off x="8994695" y="6458778"/>
            <a:ext cx="46650" cy="63167"/>
          </a:xfrm>
          <a:custGeom>
            <a:avLst/>
            <a:gdLst>
              <a:gd name="T0" fmla="*/ 12 w 23"/>
              <a:gd name="T1" fmla="*/ 31 h 31"/>
              <a:gd name="T2" fmla="*/ 0 w 23"/>
              <a:gd name="T3" fmla="*/ 18 h 31"/>
              <a:gd name="T4" fmla="*/ 0 w 23"/>
              <a:gd name="T5" fmla="*/ 0 h 31"/>
              <a:gd name="T6" fmla="*/ 5 w 23"/>
              <a:gd name="T7" fmla="*/ 0 h 31"/>
              <a:gd name="T8" fmla="*/ 5 w 23"/>
              <a:gd name="T9" fmla="*/ 17 h 31"/>
              <a:gd name="T10" fmla="*/ 12 w 23"/>
              <a:gd name="T11" fmla="*/ 27 h 31"/>
              <a:gd name="T12" fmla="*/ 19 w 23"/>
              <a:gd name="T13" fmla="*/ 18 h 31"/>
              <a:gd name="T14" fmla="*/ 19 w 23"/>
              <a:gd name="T15" fmla="*/ 0 h 31"/>
              <a:gd name="T16" fmla="*/ 23 w 23"/>
              <a:gd name="T17" fmla="*/ 0 h 31"/>
              <a:gd name="T18" fmla="*/ 23 w 23"/>
              <a:gd name="T19" fmla="*/ 17 h 31"/>
              <a:gd name="T20" fmla="*/ 12 w 23"/>
              <a:gd name="T21" fmla="*/ 31 h 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3" h="31">
                <a:moveTo>
                  <a:pt x="12" y="31"/>
                </a:moveTo>
                <a:cubicBezTo>
                  <a:pt x="5" y="31"/>
                  <a:pt x="0" y="26"/>
                  <a:pt x="0" y="18"/>
                </a:cubicBezTo>
                <a:cubicBezTo>
                  <a:pt x="0" y="0"/>
                  <a:pt x="0" y="0"/>
                  <a:pt x="0" y="0"/>
                </a:cubicBezTo>
                <a:cubicBezTo>
                  <a:pt x="5" y="0"/>
                  <a:pt x="5" y="0"/>
                  <a:pt x="5" y="0"/>
                </a:cubicBezTo>
                <a:cubicBezTo>
                  <a:pt x="5" y="17"/>
                  <a:pt x="5" y="17"/>
                  <a:pt x="5" y="17"/>
                </a:cubicBezTo>
                <a:cubicBezTo>
                  <a:pt x="5" y="24"/>
                  <a:pt x="8" y="27"/>
                  <a:pt x="12" y="27"/>
                </a:cubicBezTo>
                <a:cubicBezTo>
                  <a:pt x="16" y="27"/>
                  <a:pt x="19" y="24"/>
                  <a:pt x="19" y="18"/>
                </a:cubicBezTo>
                <a:cubicBezTo>
                  <a:pt x="19" y="0"/>
                  <a:pt x="19" y="0"/>
                  <a:pt x="19" y="0"/>
                </a:cubicBezTo>
                <a:cubicBezTo>
                  <a:pt x="23" y="0"/>
                  <a:pt x="23" y="0"/>
                  <a:pt x="23" y="0"/>
                </a:cubicBezTo>
                <a:cubicBezTo>
                  <a:pt x="23" y="17"/>
                  <a:pt x="23" y="17"/>
                  <a:pt x="23" y="17"/>
                </a:cubicBezTo>
                <a:cubicBezTo>
                  <a:pt x="23" y="26"/>
                  <a:pt x="19" y="31"/>
                  <a:pt x="12" y="31"/>
                </a:cubicBezTo>
              </a:path>
            </a:pathLst>
          </a:custGeom>
          <a:solidFill>
            <a:schemeClr val="bg1"/>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7" name="Freeform 10"/>
          <p:cNvSpPr>
            <a:spLocks/>
          </p:cNvSpPr>
          <p:nvPr userDrawn="1"/>
        </p:nvSpPr>
        <p:spPr bwMode="black">
          <a:xfrm>
            <a:off x="9051612" y="6473063"/>
            <a:ext cx="36606" cy="48882"/>
          </a:xfrm>
          <a:custGeom>
            <a:avLst/>
            <a:gdLst>
              <a:gd name="T0" fmla="*/ 18 w 18"/>
              <a:gd name="T1" fmla="*/ 24 h 24"/>
              <a:gd name="T2" fmla="*/ 14 w 18"/>
              <a:gd name="T3" fmla="*/ 24 h 24"/>
              <a:gd name="T4" fmla="*/ 14 w 18"/>
              <a:gd name="T5" fmla="*/ 10 h 24"/>
              <a:gd name="T6" fmla="*/ 9 w 18"/>
              <a:gd name="T7" fmla="*/ 4 h 24"/>
              <a:gd name="T8" fmla="*/ 4 w 18"/>
              <a:gd name="T9" fmla="*/ 10 h 24"/>
              <a:gd name="T10" fmla="*/ 4 w 18"/>
              <a:gd name="T11" fmla="*/ 24 h 24"/>
              <a:gd name="T12" fmla="*/ 0 w 18"/>
              <a:gd name="T13" fmla="*/ 24 h 24"/>
              <a:gd name="T14" fmla="*/ 0 w 18"/>
              <a:gd name="T15" fmla="*/ 0 h 24"/>
              <a:gd name="T16" fmla="*/ 4 w 18"/>
              <a:gd name="T17" fmla="*/ 0 h 24"/>
              <a:gd name="T18" fmla="*/ 4 w 18"/>
              <a:gd name="T19" fmla="*/ 4 h 24"/>
              <a:gd name="T20" fmla="*/ 10 w 18"/>
              <a:gd name="T21" fmla="*/ 0 h 24"/>
              <a:gd name="T22" fmla="*/ 18 w 18"/>
              <a:gd name="T23" fmla="*/ 9 h 24"/>
              <a:gd name="T24" fmla="*/ 18 w 18"/>
              <a:gd name="T25" fmla="*/ 24 h 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8" h="24">
                <a:moveTo>
                  <a:pt x="18" y="24"/>
                </a:moveTo>
                <a:cubicBezTo>
                  <a:pt x="14" y="24"/>
                  <a:pt x="14" y="24"/>
                  <a:pt x="14" y="24"/>
                </a:cubicBezTo>
                <a:cubicBezTo>
                  <a:pt x="14" y="10"/>
                  <a:pt x="14" y="10"/>
                  <a:pt x="14" y="10"/>
                </a:cubicBezTo>
                <a:cubicBezTo>
                  <a:pt x="14" y="6"/>
                  <a:pt x="12" y="4"/>
                  <a:pt x="9" y="4"/>
                </a:cubicBezTo>
                <a:cubicBezTo>
                  <a:pt x="6" y="4"/>
                  <a:pt x="4" y="7"/>
                  <a:pt x="4" y="10"/>
                </a:cubicBezTo>
                <a:cubicBezTo>
                  <a:pt x="4" y="24"/>
                  <a:pt x="4" y="24"/>
                  <a:pt x="4" y="24"/>
                </a:cubicBezTo>
                <a:cubicBezTo>
                  <a:pt x="0" y="24"/>
                  <a:pt x="0" y="24"/>
                  <a:pt x="0" y="24"/>
                </a:cubicBezTo>
                <a:cubicBezTo>
                  <a:pt x="0" y="0"/>
                  <a:pt x="0" y="0"/>
                  <a:pt x="0" y="0"/>
                </a:cubicBezTo>
                <a:cubicBezTo>
                  <a:pt x="4" y="0"/>
                  <a:pt x="4" y="0"/>
                  <a:pt x="4" y="0"/>
                </a:cubicBezTo>
                <a:cubicBezTo>
                  <a:pt x="4" y="4"/>
                  <a:pt x="4" y="4"/>
                  <a:pt x="4" y="4"/>
                </a:cubicBezTo>
                <a:cubicBezTo>
                  <a:pt x="5" y="1"/>
                  <a:pt x="7" y="0"/>
                  <a:pt x="10" y="0"/>
                </a:cubicBezTo>
                <a:cubicBezTo>
                  <a:pt x="15" y="0"/>
                  <a:pt x="18" y="4"/>
                  <a:pt x="18" y="9"/>
                </a:cubicBezTo>
                <a:lnTo>
                  <a:pt x="18" y="24"/>
                </a:lnTo>
                <a:close/>
              </a:path>
            </a:pathLst>
          </a:custGeom>
          <a:solidFill>
            <a:schemeClr val="bg1"/>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8" name="Freeform 11"/>
          <p:cNvSpPr>
            <a:spLocks noEditPoints="1"/>
          </p:cNvSpPr>
          <p:nvPr userDrawn="1"/>
        </p:nvSpPr>
        <p:spPr bwMode="black">
          <a:xfrm>
            <a:off x="9098263" y="6458778"/>
            <a:ext cx="10267" cy="63167"/>
          </a:xfrm>
          <a:custGeom>
            <a:avLst/>
            <a:gdLst>
              <a:gd name="T0" fmla="*/ 46 w 46"/>
              <a:gd name="T1" fmla="*/ 45 h 283"/>
              <a:gd name="T2" fmla="*/ 0 w 46"/>
              <a:gd name="T3" fmla="*/ 45 h 283"/>
              <a:gd name="T4" fmla="*/ 0 w 46"/>
              <a:gd name="T5" fmla="*/ 0 h 283"/>
              <a:gd name="T6" fmla="*/ 46 w 46"/>
              <a:gd name="T7" fmla="*/ 0 h 283"/>
              <a:gd name="T8" fmla="*/ 46 w 46"/>
              <a:gd name="T9" fmla="*/ 45 h 283"/>
              <a:gd name="T10" fmla="*/ 46 w 46"/>
              <a:gd name="T11" fmla="*/ 283 h 283"/>
              <a:gd name="T12" fmla="*/ 0 w 46"/>
              <a:gd name="T13" fmla="*/ 283 h 283"/>
              <a:gd name="T14" fmla="*/ 0 w 46"/>
              <a:gd name="T15" fmla="*/ 64 h 283"/>
              <a:gd name="T16" fmla="*/ 46 w 46"/>
              <a:gd name="T17" fmla="*/ 64 h 283"/>
              <a:gd name="T18" fmla="*/ 46 w 46"/>
              <a:gd name="T19" fmla="*/ 283 h 2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6" h="283">
                <a:moveTo>
                  <a:pt x="46" y="45"/>
                </a:moveTo>
                <a:lnTo>
                  <a:pt x="0" y="45"/>
                </a:lnTo>
                <a:lnTo>
                  <a:pt x="0" y="0"/>
                </a:lnTo>
                <a:lnTo>
                  <a:pt x="46" y="0"/>
                </a:lnTo>
                <a:lnTo>
                  <a:pt x="46" y="45"/>
                </a:lnTo>
                <a:close/>
                <a:moveTo>
                  <a:pt x="46" y="283"/>
                </a:moveTo>
                <a:lnTo>
                  <a:pt x="0" y="283"/>
                </a:lnTo>
                <a:lnTo>
                  <a:pt x="0" y="64"/>
                </a:lnTo>
                <a:lnTo>
                  <a:pt x="46" y="64"/>
                </a:lnTo>
                <a:lnTo>
                  <a:pt x="46" y="283"/>
                </a:lnTo>
                <a:close/>
              </a:path>
            </a:pathLst>
          </a:custGeom>
          <a:solidFill>
            <a:schemeClr val="bg1"/>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9" name="Freeform 12"/>
          <p:cNvSpPr>
            <a:spLocks/>
          </p:cNvSpPr>
          <p:nvPr userDrawn="1"/>
        </p:nvSpPr>
        <p:spPr bwMode="black">
          <a:xfrm>
            <a:off x="9114556" y="6473063"/>
            <a:ext cx="40623" cy="48882"/>
          </a:xfrm>
          <a:custGeom>
            <a:avLst/>
            <a:gdLst>
              <a:gd name="T0" fmla="*/ 109 w 182"/>
              <a:gd name="T1" fmla="*/ 219 h 219"/>
              <a:gd name="T2" fmla="*/ 73 w 182"/>
              <a:gd name="T3" fmla="*/ 219 h 219"/>
              <a:gd name="T4" fmla="*/ 0 w 182"/>
              <a:gd name="T5" fmla="*/ 0 h 219"/>
              <a:gd name="T6" fmla="*/ 36 w 182"/>
              <a:gd name="T7" fmla="*/ 0 h 219"/>
              <a:gd name="T8" fmla="*/ 91 w 182"/>
              <a:gd name="T9" fmla="*/ 164 h 219"/>
              <a:gd name="T10" fmla="*/ 145 w 182"/>
              <a:gd name="T11" fmla="*/ 0 h 219"/>
              <a:gd name="T12" fmla="*/ 182 w 182"/>
              <a:gd name="T13" fmla="*/ 0 h 219"/>
              <a:gd name="T14" fmla="*/ 109 w 182"/>
              <a:gd name="T15" fmla="*/ 219 h 219"/>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82" h="219">
                <a:moveTo>
                  <a:pt x="109" y="219"/>
                </a:moveTo>
                <a:lnTo>
                  <a:pt x="73" y="219"/>
                </a:lnTo>
                <a:lnTo>
                  <a:pt x="0" y="0"/>
                </a:lnTo>
                <a:lnTo>
                  <a:pt x="36" y="0"/>
                </a:lnTo>
                <a:lnTo>
                  <a:pt x="91" y="164"/>
                </a:lnTo>
                <a:lnTo>
                  <a:pt x="145" y="0"/>
                </a:lnTo>
                <a:lnTo>
                  <a:pt x="182" y="0"/>
                </a:lnTo>
                <a:lnTo>
                  <a:pt x="109" y="219"/>
                </a:lnTo>
                <a:close/>
              </a:path>
            </a:pathLst>
          </a:custGeom>
          <a:solidFill>
            <a:schemeClr val="bg1"/>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50" name="Freeform 13"/>
          <p:cNvSpPr>
            <a:spLocks noEditPoints="1"/>
          </p:cNvSpPr>
          <p:nvPr userDrawn="1"/>
        </p:nvSpPr>
        <p:spPr bwMode="black">
          <a:xfrm>
            <a:off x="9159198" y="6473063"/>
            <a:ext cx="38615" cy="48882"/>
          </a:xfrm>
          <a:custGeom>
            <a:avLst/>
            <a:gdLst>
              <a:gd name="T0" fmla="*/ 4 w 19"/>
              <a:gd name="T1" fmla="*/ 10 h 24"/>
              <a:gd name="T2" fmla="*/ 15 w 19"/>
              <a:gd name="T3" fmla="*/ 10 h 24"/>
              <a:gd name="T4" fmla="*/ 10 w 19"/>
              <a:gd name="T5" fmla="*/ 4 h 24"/>
              <a:gd name="T6" fmla="*/ 4 w 19"/>
              <a:gd name="T7" fmla="*/ 10 h 24"/>
              <a:gd name="T8" fmla="*/ 10 w 19"/>
              <a:gd name="T9" fmla="*/ 24 h 24"/>
              <a:gd name="T10" fmla="*/ 0 w 19"/>
              <a:gd name="T11" fmla="*/ 12 h 24"/>
              <a:gd name="T12" fmla="*/ 10 w 19"/>
              <a:gd name="T13" fmla="*/ 0 h 24"/>
              <a:gd name="T14" fmla="*/ 19 w 19"/>
              <a:gd name="T15" fmla="*/ 12 h 24"/>
              <a:gd name="T16" fmla="*/ 19 w 19"/>
              <a:gd name="T17" fmla="*/ 13 h 24"/>
              <a:gd name="T18" fmla="*/ 19 w 19"/>
              <a:gd name="T19" fmla="*/ 14 h 24"/>
              <a:gd name="T20" fmla="*/ 4 w 19"/>
              <a:gd name="T21" fmla="*/ 14 h 24"/>
              <a:gd name="T22" fmla="*/ 10 w 19"/>
              <a:gd name="T23" fmla="*/ 20 h 24"/>
              <a:gd name="T24" fmla="*/ 16 w 19"/>
              <a:gd name="T25" fmla="*/ 17 h 24"/>
              <a:gd name="T26" fmla="*/ 16 w 19"/>
              <a:gd name="T27" fmla="*/ 17 h 24"/>
              <a:gd name="T28" fmla="*/ 16 w 19"/>
              <a:gd name="T29" fmla="*/ 17 h 24"/>
              <a:gd name="T30" fmla="*/ 18 w 19"/>
              <a:gd name="T31" fmla="*/ 19 h 24"/>
              <a:gd name="T32" fmla="*/ 19 w 19"/>
              <a:gd name="T33" fmla="*/ 20 h 24"/>
              <a:gd name="T34" fmla="*/ 18 w 19"/>
              <a:gd name="T35" fmla="*/ 20 h 24"/>
              <a:gd name="T36" fmla="*/ 10 w 19"/>
              <a:gd name="T37" fmla="*/ 24 h 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9" h="24">
                <a:moveTo>
                  <a:pt x="4" y="10"/>
                </a:moveTo>
                <a:cubicBezTo>
                  <a:pt x="15" y="10"/>
                  <a:pt x="15" y="10"/>
                  <a:pt x="15" y="10"/>
                </a:cubicBezTo>
                <a:cubicBezTo>
                  <a:pt x="15" y="7"/>
                  <a:pt x="13" y="4"/>
                  <a:pt x="10" y="4"/>
                </a:cubicBezTo>
                <a:cubicBezTo>
                  <a:pt x="6" y="4"/>
                  <a:pt x="4" y="7"/>
                  <a:pt x="4" y="10"/>
                </a:cubicBezTo>
                <a:moveTo>
                  <a:pt x="10" y="24"/>
                </a:moveTo>
                <a:cubicBezTo>
                  <a:pt x="4" y="24"/>
                  <a:pt x="0" y="19"/>
                  <a:pt x="0" y="12"/>
                </a:cubicBezTo>
                <a:cubicBezTo>
                  <a:pt x="0" y="5"/>
                  <a:pt x="4" y="0"/>
                  <a:pt x="10" y="0"/>
                </a:cubicBezTo>
                <a:cubicBezTo>
                  <a:pt x="15" y="0"/>
                  <a:pt x="19" y="5"/>
                  <a:pt x="19" y="12"/>
                </a:cubicBezTo>
                <a:cubicBezTo>
                  <a:pt x="19" y="13"/>
                  <a:pt x="19" y="13"/>
                  <a:pt x="19" y="13"/>
                </a:cubicBezTo>
                <a:cubicBezTo>
                  <a:pt x="19" y="14"/>
                  <a:pt x="19" y="14"/>
                  <a:pt x="19" y="14"/>
                </a:cubicBezTo>
                <a:cubicBezTo>
                  <a:pt x="4" y="14"/>
                  <a:pt x="4" y="14"/>
                  <a:pt x="4" y="14"/>
                </a:cubicBezTo>
                <a:cubicBezTo>
                  <a:pt x="4" y="18"/>
                  <a:pt x="7" y="20"/>
                  <a:pt x="10" y="20"/>
                </a:cubicBezTo>
                <a:cubicBezTo>
                  <a:pt x="12" y="20"/>
                  <a:pt x="14" y="19"/>
                  <a:pt x="16" y="17"/>
                </a:cubicBezTo>
                <a:cubicBezTo>
                  <a:pt x="16" y="17"/>
                  <a:pt x="16" y="17"/>
                  <a:pt x="16" y="17"/>
                </a:cubicBezTo>
                <a:cubicBezTo>
                  <a:pt x="16" y="17"/>
                  <a:pt x="16" y="17"/>
                  <a:pt x="16" y="17"/>
                </a:cubicBezTo>
                <a:cubicBezTo>
                  <a:pt x="18" y="19"/>
                  <a:pt x="18" y="19"/>
                  <a:pt x="18" y="19"/>
                </a:cubicBezTo>
                <a:cubicBezTo>
                  <a:pt x="19" y="20"/>
                  <a:pt x="19" y="20"/>
                  <a:pt x="19" y="20"/>
                </a:cubicBezTo>
                <a:cubicBezTo>
                  <a:pt x="18" y="20"/>
                  <a:pt x="18" y="20"/>
                  <a:pt x="18" y="20"/>
                </a:cubicBezTo>
                <a:cubicBezTo>
                  <a:pt x="16" y="23"/>
                  <a:pt x="13" y="24"/>
                  <a:pt x="10" y="24"/>
                </a:cubicBezTo>
              </a:path>
            </a:pathLst>
          </a:custGeom>
          <a:solidFill>
            <a:schemeClr val="bg1"/>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51" name="Freeform 14"/>
          <p:cNvSpPr>
            <a:spLocks/>
          </p:cNvSpPr>
          <p:nvPr userDrawn="1"/>
        </p:nvSpPr>
        <p:spPr bwMode="black">
          <a:xfrm>
            <a:off x="9205847" y="6473063"/>
            <a:ext cx="24329" cy="48882"/>
          </a:xfrm>
          <a:custGeom>
            <a:avLst/>
            <a:gdLst>
              <a:gd name="T0" fmla="*/ 4 w 12"/>
              <a:gd name="T1" fmla="*/ 24 h 24"/>
              <a:gd name="T2" fmla="*/ 0 w 12"/>
              <a:gd name="T3" fmla="*/ 24 h 24"/>
              <a:gd name="T4" fmla="*/ 0 w 12"/>
              <a:gd name="T5" fmla="*/ 0 h 24"/>
              <a:gd name="T6" fmla="*/ 4 w 12"/>
              <a:gd name="T7" fmla="*/ 0 h 24"/>
              <a:gd name="T8" fmla="*/ 4 w 12"/>
              <a:gd name="T9" fmla="*/ 5 h 24"/>
              <a:gd name="T10" fmla="*/ 11 w 12"/>
              <a:gd name="T11" fmla="*/ 0 h 24"/>
              <a:gd name="T12" fmla="*/ 12 w 12"/>
              <a:gd name="T13" fmla="*/ 0 h 24"/>
              <a:gd name="T14" fmla="*/ 12 w 12"/>
              <a:gd name="T15" fmla="*/ 5 h 24"/>
              <a:gd name="T16" fmla="*/ 11 w 12"/>
              <a:gd name="T17" fmla="*/ 5 h 24"/>
              <a:gd name="T18" fmla="*/ 4 w 12"/>
              <a:gd name="T19" fmla="*/ 14 h 24"/>
              <a:gd name="T20" fmla="*/ 4 w 12"/>
              <a:gd name="T21" fmla="*/ 24 h 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2" h="24">
                <a:moveTo>
                  <a:pt x="4" y="24"/>
                </a:moveTo>
                <a:cubicBezTo>
                  <a:pt x="0" y="24"/>
                  <a:pt x="0" y="24"/>
                  <a:pt x="0" y="24"/>
                </a:cubicBezTo>
                <a:cubicBezTo>
                  <a:pt x="0" y="0"/>
                  <a:pt x="0" y="0"/>
                  <a:pt x="0" y="0"/>
                </a:cubicBezTo>
                <a:cubicBezTo>
                  <a:pt x="4" y="0"/>
                  <a:pt x="4" y="0"/>
                  <a:pt x="4" y="0"/>
                </a:cubicBezTo>
                <a:cubicBezTo>
                  <a:pt x="4" y="5"/>
                  <a:pt x="4" y="5"/>
                  <a:pt x="4" y="5"/>
                </a:cubicBezTo>
                <a:cubicBezTo>
                  <a:pt x="6" y="2"/>
                  <a:pt x="8" y="0"/>
                  <a:pt x="11" y="0"/>
                </a:cubicBezTo>
                <a:cubicBezTo>
                  <a:pt x="11" y="0"/>
                  <a:pt x="12" y="0"/>
                  <a:pt x="12" y="0"/>
                </a:cubicBezTo>
                <a:cubicBezTo>
                  <a:pt x="12" y="5"/>
                  <a:pt x="12" y="5"/>
                  <a:pt x="12" y="5"/>
                </a:cubicBezTo>
                <a:cubicBezTo>
                  <a:pt x="11" y="5"/>
                  <a:pt x="11" y="5"/>
                  <a:pt x="11" y="5"/>
                </a:cubicBezTo>
                <a:cubicBezTo>
                  <a:pt x="7" y="5"/>
                  <a:pt x="4" y="8"/>
                  <a:pt x="4" y="14"/>
                </a:cubicBezTo>
                <a:lnTo>
                  <a:pt x="4" y="24"/>
                </a:lnTo>
                <a:close/>
              </a:path>
            </a:pathLst>
          </a:custGeom>
          <a:solidFill>
            <a:schemeClr val="bg1"/>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52" name="Freeform 15"/>
          <p:cNvSpPr>
            <a:spLocks/>
          </p:cNvSpPr>
          <p:nvPr userDrawn="1"/>
        </p:nvSpPr>
        <p:spPr bwMode="black">
          <a:xfrm>
            <a:off x="9232409" y="6473063"/>
            <a:ext cx="32365" cy="48882"/>
          </a:xfrm>
          <a:custGeom>
            <a:avLst/>
            <a:gdLst>
              <a:gd name="T0" fmla="*/ 8 w 16"/>
              <a:gd name="T1" fmla="*/ 24 h 24"/>
              <a:gd name="T2" fmla="*/ 0 w 16"/>
              <a:gd name="T3" fmla="*/ 21 h 24"/>
              <a:gd name="T4" fmla="*/ 0 w 16"/>
              <a:gd name="T5" fmla="*/ 21 h 24"/>
              <a:gd name="T6" fmla="*/ 2 w 16"/>
              <a:gd name="T7" fmla="*/ 17 h 24"/>
              <a:gd name="T8" fmla="*/ 2 w 16"/>
              <a:gd name="T9" fmla="*/ 18 h 24"/>
              <a:gd name="T10" fmla="*/ 9 w 16"/>
              <a:gd name="T11" fmla="*/ 20 h 24"/>
              <a:gd name="T12" fmla="*/ 12 w 16"/>
              <a:gd name="T13" fmla="*/ 17 h 24"/>
              <a:gd name="T14" fmla="*/ 8 w 16"/>
              <a:gd name="T15" fmla="*/ 14 h 24"/>
              <a:gd name="T16" fmla="*/ 1 w 16"/>
              <a:gd name="T17" fmla="*/ 7 h 24"/>
              <a:gd name="T18" fmla="*/ 9 w 16"/>
              <a:gd name="T19" fmla="*/ 0 h 24"/>
              <a:gd name="T20" fmla="*/ 16 w 16"/>
              <a:gd name="T21" fmla="*/ 2 h 24"/>
              <a:gd name="T22" fmla="*/ 16 w 16"/>
              <a:gd name="T23" fmla="*/ 2 h 24"/>
              <a:gd name="T24" fmla="*/ 14 w 16"/>
              <a:gd name="T25" fmla="*/ 6 h 24"/>
              <a:gd name="T26" fmla="*/ 14 w 16"/>
              <a:gd name="T27" fmla="*/ 6 h 24"/>
              <a:gd name="T28" fmla="*/ 9 w 16"/>
              <a:gd name="T29" fmla="*/ 4 h 24"/>
              <a:gd name="T30" fmla="*/ 5 w 16"/>
              <a:gd name="T31" fmla="*/ 6 h 24"/>
              <a:gd name="T32" fmla="*/ 10 w 16"/>
              <a:gd name="T33" fmla="*/ 10 h 24"/>
              <a:gd name="T34" fmla="*/ 16 w 16"/>
              <a:gd name="T35" fmla="*/ 17 h 24"/>
              <a:gd name="T36" fmla="*/ 8 w 16"/>
              <a:gd name="T37" fmla="*/ 24 h 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6" h="24">
                <a:moveTo>
                  <a:pt x="8" y="24"/>
                </a:moveTo>
                <a:cubicBezTo>
                  <a:pt x="6" y="24"/>
                  <a:pt x="3" y="23"/>
                  <a:pt x="0" y="21"/>
                </a:cubicBezTo>
                <a:cubicBezTo>
                  <a:pt x="0" y="21"/>
                  <a:pt x="0" y="21"/>
                  <a:pt x="0" y="21"/>
                </a:cubicBezTo>
                <a:cubicBezTo>
                  <a:pt x="2" y="17"/>
                  <a:pt x="2" y="17"/>
                  <a:pt x="2" y="17"/>
                </a:cubicBezTo>
                <a:cubicBezTo>
                  <a:pt x="2" y="18"/>
                  <a:pt x="2" y="18"/>
                  <a:pt x="2" y="18"/>
                </a:cubicBezTo>
                <a:cubicBezTo>
                  <a:pt x="4" y="19"/>
                  <a:pt x="6" y="20"/>
                  <a:pt x="9" y="20"/>
                </a:cubicBezTo>
                <a:cubicBezTo>
                  <a:pt x="11" y="20"/>
                  <a:pt x="12" y="19"/>
                  <a:pt x="12" y="17"/>
                </a:cubicBezTo>
                <a:cubicBezTo>
                  <a:pt x="12" y="15"/>
                  <a:pt x="11" y="15"/>
                  <a:pt x="8" y="14"/>
                </a:cubicBezTo>
                <a:cubicBezTo>
                  <a:pt x="5" y="13"/>
                  <a:pt x="1" y="12"/>
                  <a:pt x="1" y="7"/>
                </a:cubicBezTo>
                <a:cubicBezTo>
                  <a:pt x="1" y="3"/>
                  <a:pt x="5" y="0"/>
                  <a:pt x="9" y="0"/>
                </a:cubicBezTo>
                <a:cubicBezTo>
                  <a:pt x="11" y="0"/>
                  <a:pt x="14" y="1"/>
                  <a:pt x="16" y="2"/>
                </a:cubicBezTo>
                <a:cubicBezTo>
                  <a:pt x="16" y="2"/>
                  <a:pt x="16" y="2"/>
                  <a:pt x="16" y="2"/>
                </a:cubicBezTo>
                <a:cubicBezTo>
                  <a:pt x="14" y="6"/>
                  <a:pt x="14" y="6"/>
                  <a:pt x="14" y="6"/>
                </a:cubicBezTo>
                <a:cubicBezTo>
                  <a:pt x="14" y="6"/>
                  <a:pt x="14" y="6"/>
                  <a:pt x="14" y="6"/>
                </a:cubicBezTo>
                <a:cubicBezTo>
                  <a:pt x="12" y="4"/>
                  <a:pt x="10" y="4"/>
                  <a:pt x="9" y="4"/>
                </a:cubicBezTo>
                <a:cubicBezTo>
                  <a:pt x="7" y="4"/>
                  <a:pt x="5" y="5"/>
                  <a:pt x="5" y="6"/>
                </a:cubicBezTo>
                <a:cubicBezTo>
                  <a:pt x="5" y="8"/>
                  <a:pt x="6" y="9"/>
                  <a:pt x="10" y="10"/>
                </a:cubicBezTo>
                <a:cubicBezTo>
                  <a:pt x="14" y="11"/>
                  <a:pt x="16" y="13"/>
                  <a:pt x="16" y="17"/>
                </a:cubicBezTo>
                <a:cubicBezTo>
                  <a:pt x="16" y="21"/>
                  <a:pt x="13" y="24"/>
                  <a:pt x="8" y="24"/>
                </a:cubicBezTo>
              </a:path>
            </a:pathLst>
          </a:custGeom>
          <a:solidFill>
            <a:schemeClr val="bg1"/>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53" name="Freeform 16"/>
          <p:cNvSpPr>
            <a:spLocks/>
          </p:cNvSpPr>
          <p:nvPr userDrawn="1"/>
        </p:nvSpPr>
        <p:spPr bwMode="black">
          <a:xfrm>
            <a:off x="9317673" y="6473063"/>
            <a:ext cx="44641" cy="63167"/>
          </a:xfrm>
          <a:custGeom>
            <a:avLst/>
            <a:gdLst>
              <a:gd name="T0" fmla="*/ 6 w 22"/>
              <a:gd name="T1" fmla="*/ 31 h 31"/>
              <a:gd name="T2" fmla="*/ 0 w 22"/>
              <a:gd name="T3" fmla="*/ 29 h 31"/>
              <a:gd name="T4" fmla="*/ 2 w 22"/>
              <a:gd name="T5" fmla="*/ 25 h 31"/>
              <a:gd name="T6" fmla="*/ 6 w 22"/>
              <a:gd name="T7" fmla="*/ 27 h 31"/>
              <a:gd name="T8" fmla="*/ 10 w 22"/>
              <a:gd name="T9" fmla="*/ 23 h 31"/>
              <a:gd name="T10" fmla="*/ 1 w 22"/>
              <a:gd name="T11" fmla="*/ 0 h 31"/>
              <a:gd name="T12" fmla="*/ 6 w 22"/>
              <a:gd name="T13" fmla="*/ 0 h 31"/>
              <a:gd name="T14" fmla="*/ 12 w 22"/>
              <a:gd name="T15" fmla="*/ 17 h 31"/>
              <a:gd name="T16" fmla="*/ 17 w 22"/>
              <a:gd name="T17" fmla="*/ 0 h 31"/>
              <a:gd name="T18" fmla="*/ 22 w 22"/>
              <a:gd name="T19" fmla="*/ 0 h 31"/>
              <a:gd name="T20" fmla="*/ 13 w 22"/>
              <a:gd name="T21" fmla="*/ 24 h 31"/>
              <a:gd name="T22" fmla="*/ 6 w 22"/>
              <a:gd name="T23" fmla="*/ 31 h 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22" h="31">
                <a:moveTo>
                  <a:pt x="6" y="31"/>
                </a:moveTo>
                <a:cubicBezTo>
                  <a:pt x="3" y="31"/>
                  <a:pt x="0" y="29"/>
                  <a:pt x="0" y="29"/>
                </a:cubicBezTo>
                <a:cubicBezTo>
                  <a:pt x="2" y="25"/>
                  <a:pt x="2" y="25"/>
                  <a:pt x="2" y="25"/>
                </a:cubicBezTo>
                <a:cubicBezTo>
                  <a:pt x="2" y="25"/>
                  <a:pt x="4" y="27"/>
                  <a:pt x="6" y="27"/>
                </a:cubicBezTo>
                <a:cubicBezTo>
                  <a:pt x="8" y="27"/>
                  <a:pt x="9" y="25"/>
                  <a:pt x="10" y="23"/>
                </a:cubicBezTo>
                <a:cubicBezTo>
                  <a:pt x="1" y="0"/>
                  <a:pt x="1" y="0"/>
                  <a:pt x="1" y="0"/>
                </a:cubicBezTo>
                <a:cubicBezTo>
                  <a:pt x="6" y="0"/>
                  <a:pt x="6" y="0"/>
                  <a:pt x="6" y="0"/>
                </a:cubicBezTo>
                <a:cubicBezTo>
                  <a:pt x="12" y="17"/>
                  <a:pt x="12" y="17"/>
                  <a:pt x="12" y="17"/>
                </a:cubicBezTo>
                <a:cubicBezTo>
                  <a:pt x="17" y="0"/>
                  <a:pt x="17" y="0"/>
                  <a:pt x="17" y="0"/>
                </a:cubicBezTo>
                <a:cubicBezTo>
                  <a:pt x="22" y="0"/>
                  <a:pt x="22" y="0"/>
                  <a:pt x="22" y="0"/>
                </a:cubicBezTo>
                <a:cubicBezTo>
                  <a:pt x="13" y="24"/>
                  <a:pt x="13" y="24"/>
                  <a:pt x="13" y="24"/>
                </a:cubicBezTo>
                <a:cubicBezTo>
                  <a:pt x="12" y="28"/>
                  <a:pt x="9" y="31"/>
                  <a:pt x="6" y="31"/>
                </a:cubicBezTo>
              </a:path>
            </a:pathLst>
          </a:custGeom>
          <a:solidFill>
            <a:schemeClr val="bg1"/>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54" name="Freeform 17"/>
          <p:cNvSpPr>
            <a:spLocks noEditPoints="1"/>
          </p:cNvSpPr>
          <p:nvPr userDrawn="1"/>
        </p:nvSpPr>
        <p:spPr bwMode="black">
          <a:xfrm>
            <a:off x="9374367" y="6473063"/>
            <a:ext cx="44864" cy="48882"/>
          </a:xfrm>
          <a:custGeom>
            <a:avLst/>
            <a:gdLst>
              <a:gd name="T0" fmla="*/ 11 w 22"/>
              <a:gd name="T1" fmla="*/ 4 h 24"/>
              <a:gd name="T2" fmla="*/ 5 w 22"/>
              <a:gd name="T3" fmla="*/ 12 h 24"/>
              <a:gd name="T4" fmla="*/ 11 w 22"/>
              <a:gd name="T5" fmla="*/ 20 h 24"/>
              <a:gd name="T6" fmla="*/ 18 w 22"/>
              <a:gd name="T7" fmla="*/ 12 h 24"/>
              <a:gd name="T8" fmla="*/ 11 w 22"/>
              <a:gd name="T9" fmla="*/ 4 h 24"/>
              <a:gd name="T10" fmla="*/ 11 w 22"/>
              <a:gd name="T11" fmla="*/ 24 h 24"/>
              <a:gd name="T12" fmla="*/ 0 w 22"/>
              <a:gd name="T13" fmla="*/ 12 h 24"/>
              <a:gd name="T14" fmla="*/ 11 w 22"/>
              <a:gd name="T15" fmla="*/ 0 h 24"/>
              <a:gd name="T16" fmla="*/ 22 w 22"/>
              <a:gd name="T17" fmla="*/ 12 h 24"/>
              <a:gd name="T18" fmla="*/ 11 w 22"/>
              <a:gd name="T19" fmla="*/ 24 h 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2" h="24">
                <a:moveTo>
                  <a:pt x="11" y="4"/>
                </a:moveTo>
                <a:cubicBezTo>
                  <a:pt x="8" y="4"/>
                  <a:pt x="5" y="7"/>
                  <a:pt x="5" y="12"/>
                </a:cubicBezTo>
                <a:cubicBezTo>
                  <a:pt x="5" y="17"/>
                  <a:pt x="8" y="20"/>
                  <a:pt x="11" y="20"/>
                </a:cubicBezTo>
                <a:cubicBezTo>
                  <a:pt x="15" y="20"/>
                  <a:pt x="18" y="17"/>
                  <a:pt x="18" y="12"/>
                </a:cubicBezTo>
                <a:cubicBezTo>
                  <a:pt x="18" y="8"/>
                  <a:pt x="15" y="4"/>
                  <a:pt x="11" y="4"/>
                </a:cubicBezTo>
                <a:moveTo>
                  <a:pt x="11" y="24"/>
                </a:moveTo>
                <a:cubicBezTo>
                  <a:pt x="5" y="24"/>
                  <a:pt x="0" y="19"/>
                  <a:pt x="0" y="12"/>
                </a:cubicBezTo>
                <a:cubicBezTo>
                  <a:pt x="0" y="5"/>
                  <a:pt x="5" y="0"/>
                  <a:pt x="11" y="0"/>
                </a:cubicBezTo>
                <a:cubicBezTo>
                  <a:pt x="17" y="0"/>
                  <a:pt x="22" y="5"/>
                  <a:pt x="22" y="12"/>
                </a:cubicBezTo>
                <a:cubicBezTo>
                  <a:pt x="22" y="19"/>
                  <a:pt x="17" y="24"/>
                  <a:pt x="11" y="24"/>
                </a:cubicBezTo>
              </a:path>
            </a:pathLst>
          </a:custGeom>
          <a:solidFill>
            <a:schemeClr val="bg1"/>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55" name="Freeform 18"/>
          <p:cNvSpPr>
            <a:spLocks/>
          </p:cNvSpPr>
          <p:nvPr userDrawn="1"/>
        </p:nvSpPr>
        <p:spPr bwMode="black">
          <a:xfrm>
            <a:off x="9423249" y="6456545"/>
            <a:ext cx="24329" cy="65399"/>
          </a:xfrm>
          <a:custGeom>
            <a:avLst/>
            <a:gdLst>
              <a:gd name="T0" fmla="*/ 7 w 12"/>
              <a:gd name="T1" fmla="*/ 32 h 32"/>
              <a:gd name="T2" fmla="*/ 2 w 12"/>
              <a:gd name="T3" fmla="*/ 32 h 32"/>
              <a:gd name="T4" fmla="*/ 2 w 12"/>
              <a:gd name="T5" fmla="*/ 13 h 32"/>
              <a:gd name="T6" fmla="*/ 0 w 12"/>
              <a:gd name="T7" fmla="*/ 13 h 32"/>
              <a:gd name="T8" fmla="*/ 0 w 12"/>
              <a:gd name="T9" fmla="*/ 8 h 32"/>
              <a:gd name="T10" fmla="*/ 2 w 12"/>
              <a:gd name="T11" fmla="*/ 8 h 32"/>
              <a:gd name="T12" fmla="*/ 2 w 12"/>
              <a:gd name="T13" fmla="*/ 7 h 32"/>
              <a:gd name="T14" fmla="*/ 9 w 12"/>
              <a:gd name="T15" fmla="*/ 0 h 32"/>
              <a:gd name="T16" fmla="*/ 12 w 12"/>
              <a:gd name="T17" fmla="*/ 1 h 32"/>
              <a:gd name="T18" fmla="*/ 12 w 12"/>
              <a:gd name="T19" fmla="*/ 1 h 32"/>
              <a:gd name="T20" fmla="*/ 12 w 12"/>
              <a:gd name="T21" fmla="*/ 5 h 32"/>
              <a:gd name="T22" fmla="*/ 12 w 12"/>
              <a:gd name="T23" fmla="*/ 5 h 32"/>
              <a:gd name="T24" fmla="*/ 10 w 12"/>
              <a:gd name="T25" fmla="*/ 4 h 32"/>
              <a:gd name="T26" fmla="*/ 7 w 12"/>
              <a:gd name="T27" fmla="*/ 7 h 32"/>
              <a:gd name="T28" fmla="*/ 7 w 12"/>
              <a:gd name="T29" fmla="*/ 8 h 32"/>
              <a:gd name="T30" fmla="*/ 12 w 12"/>
              <a:gd name="T31" fmla="*/ 8 h 32"/>
              <a:gd name="T32" fmla="*/ 12 w 12"/>
              <a:gd name="T33" fmla="*/ 13 h 32"/>
              <a:gd name="T34" fmla="*/ 7 w 12"/>
              <a:gd name="T35" fmla="*/ 13 h 32"/>
              <a:gd name="T36" fmla="*/ 7 w 12"/>
              <a:gd name="T37" fmla="*/ 32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2" h="32">
                <a:moveTo>
                  <a:pt x="7" y="32"/>
                </a:moveTo>
                <a:cubicBezTo>
                  <a:pt x="2" y="32"/>
                  <a:pt x="2" y="32"/>
                  <a:pt x="2" y="32"/>
                </a:cubicBezTo>
                <a:cubicBezTo>
                  <a:pt x="2" y="13"/>
                  <a:pt x="2" y="13"/>
                  <a:pt x="2" y="13"/>
                </a:cubicBezTo>
                <a:cubicBezTo>
                  <a:pt x="0" y="13"/>
                  <a:pt x="0" y="13"/>
                  <a:pt x="0" y="13"/>
                </a:cubicBezTo>
                <a:cubicBezTo>
                  <a:pt x="0" y="8"/>
                  <a:pt x="0" y="8"/>
                  <a:pt x="0" y="8"/>
                </a:cubicBezTo>
                <a:cubicBezTo>
                  <a:pt x="2" y="8"/>
                  <a:pt x="2" y="8"/>
                  <a:pt x="2" y="8"/>
                </a:cubicBezTo>
                <a:cubicBezTo>
                  <a:pt x="2" y="7"/>
                  <a:pt x="2" y="7"/>
                  <a:pt x="2" y="7"/>
                </a:cubicBezTo>
                <a:cubicBezTo>
                  <a:pt x="2" y="1"/>
                  <a:pt x="7" y="0"/>
                  <a:pt x="9" y="0"/>
                </a:cubicBezTo>
                <a:cubicBezTo>
                  <a:pt x="10" y="0"/>
                  <a:pt x="11" y="0"/>
                  <a:pt x="12" y="1"/>
                </a:cubicBezTo>
                <a:cubicBezTo>
                  <a:pt x="12" y="1"/>
                  <a:pt x="12" y="1"/>
                  <a:pt x="12" y="1"/>
                </a:cubicBezTo>
                <a:cubicBezTo>
                  <a:pt x="12" y="5"/>
                  <a:pt x="12" y="5"/>
                  <a:pt x="12" y="5"/>
                </a:cubicBezTo>
                <a:cubicBezTo>
                  <a:pt x="12" y="5"/>
                  <a:pt x="12" y="5"/>
                  <a:pt x="12" y="5"/>
                </a:cubicBezTo>
                <a:cubicBezTo>
                  <a:pt x="11" y="4"/>
                  <a:pt x="10" y="4"/>
                  <a:pt x="10" y="4"/>
                </a:cubicBezTo>
                <a:cubicBezTo>
                  <a:pt x="7" y="4"/>
                  <a:pt x="7" y="5"/>
                  <a:pt x="7" y="7"/>
                </a:cubicBezTo>
                <a:cubicBezTo>
                  <a:pt x="7" y="8"/>
                  <a:pt x="7" y="8"/>
                  <a:pt x="7" y="8"/>
                </a:cubicBezTo>
                <a:cubicBezTo>
                  <a:pt x="12" y="8"/>
                  <a:pt x="12" y="8"/>
                  <a:pt x="12" y="8"/>
                </a:cubicBezTo>
                <a:cubicBezTo>
                  <a:pt x="12" y="13"/>
                  <a:pt x="12" y="13"/>
                  <a:pt x="12" y="13"/>
                </a:cubicBezTo>
                <a:cubicBezTo>
                  <a:pt x="7" y="13"/>
                  <a:pt x="7" y="13"/>
                  <a:pt x="7" y="13"/>
                </a:cubicBezTo>
                <a:lnTo>
                  <a:pt x="7" y="32"/>
                </a:lnTo>
                <a:close/>
              </a:path>
            </a:pathLst>
          </a:custGeom>
          <a:solidFill>
            <a:schemeClr val="bg1"/>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56" name="Freeform 19"/>
          <p:cNvSpPr>
            <a:spLocks/>
          </p:cNvSpPr>
          <p:nvPr userDrawn="1"/>
        </p:nvSpPr>
        <p:spPr bwMode="black">
          <a:xfrm>
            <a:off x="9469900" y="6458778"/>
            <a:ext cx="38615" cy="63167"/>
          </a:xfrm>
          <a:custGeom>
            <a:avLst/>
            <a:gdLst>
              <a:gd name="T0" fmla="*/ 173 w 173"/>
              <a:gd name="T1" fmla="*/ 283 h 283"/>
              <a:gd name="T2" fmla="*/ 0 w 173"/>
              <a:gd name="T3" fmla="*/ 283 h 283"/>
              <a:gd name="T4" fmla="*/ 0 w 173"/>
              <a:gd name="T5" fmla="*/ 0 h 283"/>
              <a:gd name="T6" fmla="*/ 173 w 173"/>
              <a:gd name="T7" fmla="*/ 0 h 283"/>
              <a:gd name="T8" fmla="*/ 173 w 173"/>
              <a:gd name="T9" fmla="*/ 45 h 283"/>
              <a:gd name="T10" fmla="*/ 46 w 173"/>
              <a:gd name="T11" fmla="*/ 45 h 283"/>
              <a:gd name="T12" fmla="*/ 46 w 173"/>
              <a:gd name="T13" fmla="*/ 109 h 283"/>
              <a:gd name="T14" fmla="*/ 155 w 173"/>
              <a:gd name="T15" fmla="*/ 109 h 283"/>
              <a:gd name="T16" fmla="*/ 155 w 173"/>
              <a:gd name="T17" fmla="*/ 155 h 283"/>
              <a:gd name="T18" fmla="*/ 46 w 173"/>
              <a:gd name="T19" fmla="*/ 155 h 283"/>
              <a:gd name="T20" fmla="*/ 46 w 173"/>
              <a:gd name="T21" fmla="*/ 237 h 283"/>
              <a:gd name="T22" fmla="*/ 173 w 173"/>
              <a:gd name="T23" fmla="*/ 237 h 283"/>
              <a:gd name="T24" fmla="*/ 173 w 173"/>
              <a:gd name="T25" fmla="*/ 283 h 2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73" h="283">
                <a:moveTo>
                  <a:pt x="173" y="283"/>
                </a:moveTo>
                <a:lnTo>
                  <a:pt x="0" y="283"/>
                </a:lnTo>
                <a:lnTo>
                  <a:pt x="0" y="0"/>
                </a:lnTo>
                <a:lnTo>
                  <a:pt x="173" y="0"/>
                </a:lnTo>
                <a:lnTo>
                  <a:pt x="173" y="45"/>
                </a:lnTo>
                <a:lnTo>
                  <a:pt x="46" y="45"/>
                </a:lnTo>
                <a:lnTo>
                  <a:pt x="46" y="109"/>
                </a:lnTo>
                <a:lnTo>
                  <a:pt x="155" y="109"/>
                </a:lnTo>
                <a:lnTo>
                  <a:pt x="155" y="155"/>
                </a:lnTo>
                <a:lnTo>
                  <a:pt x="46" y="155"/>
                </a:lnTo>
                <a:lnTo>
                  <a:pt x="46" y="237"/>
                </a:lnTo>
                <a:lnTo>
                  <a:pt x="173" y="237"/>
                </a:lnTo>
                <a:lnTo>
                  <a:pt x="173" y="283"/>
                </a:lnTo>
                <a:close/>
              </a:path>
            </a:pathLst>
          </a:custGeom>
          <a:solidFill>
            <a:schemeClr val="bg1"/>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57" name="Freeform 20"/>
          <p:cNvSpPr>
            <a:spLocks noEditPoints="1"/>
          </p:cNvSpPr>
          <p:nvPr userDrawn="1"/>
        </p:nvSpPr>
        <p:spPr bwMode="black">
          <a:xfrm>
            <a:off x="9514541" y="6473063"/>
            <a:ext cx="36606" cy="48882"/>
          </a:xfrm>
          <a:custGeom>
            <a:avLst/>
            <a:gdLst>
              <a:gd name="T0" fmla="*/ 4 w 18"/>
              <a:gd name="T1" fmla="*/ 16 h 24"/>
              <a:gd name="T2" fmla="*/ 8 w 18"/>
              <a:gd name="T3" fmla="*/ 20 h 24"/>
              <a:gd name="T4" fmla="*/ 14 w 18"/>
              <a:gd name="T5" fmla="*/ 14 h 24"/>
              <a:gd name="T6" fmla="*/ 14 w 18"/>
              <a:gd name="T7" fmla="*/ 13 h 24"/>
              <a:gd name="T8" fmla="*/ 9 w 18"/>
              <a:gd name="T9" fmla="*/ 12 h 24"/>
              <a:gd name="T10" fmla="*/ 4 w 18"/>
              <a:gd name="T11" fmla="*/ 16 h 24"/>
              <a:gd name="T12" fmla="*/ 7 w 18"/>
              <a:gd name="T13" fmla="*/ 24 h 24"/>
              <a:gd name="T14" fmla="*/ 0 w 18"/>
              <a:gd name="T15" fmla="*/ 17 h 24"/>
              <a:gd name="T16" fmla="*/ 9 w 18"/>
              <a:gd name="T17" fmla="*/ 8 h 24"/>
              <a:gd name="T18" fmla="*/ 14 w 18"/>
              <a:gd name="T19" fmla="*/ 9 h 24"/>
              <a:gd name="T20" fmla="*/ 14 w 18"/>
              <a:gd name="T21" fmla="*/ 9 h 24"/>
              <a:gd name="T22" fmla="*/ 9 w 18"/>
              <a:gd name="T23" fmla="*/ 4 h 24"/>
              <a:gd name="T24" fmla="*/ 2 w 18"/>
              <a:gd name="T25" fmla="*/ 6 h 24"/>
              <a:gd name="T26" fmla="*/ 2 w 18"/>
              <a:gd name="T27" fmla="*/ 6 h 24"/>
              <a:gd name="T28" fmla="*/ 1 w 18"/>
              <a:gd name="T29" fmla="*/ 2 h 24"/>
              <a:gd name="T30" fmla="*/ 1 w 18"/>
              <a:gd name="T31" fmla="*/ 2 h 24"/>
              <a:gd name="T32" fmla="*/ 9 w 18"/>
              <a:gd name="T33" fmla="*/ 0 h 24"/>
              <a:gd name="T34" fmla="*/ 16 w 18"/>
              <a:gd name="T35" fmla="*/ 2 h 24"/>
              <a:gd name="T36" fmla="*/ 18 w 18"/>
              <a:gd name="T37" fmla="*/ 9 h 24"/>
              <a:gd name="T38" fmla="*/ 18 w 18"/>
              <a:gd name="T39" fmla="*/ 24 h 24"/>
              <a:gd name="T40" fmla="*/ 14 w 18"/>
              <a:gd name="T41" fmla="*/ 24 h 24"/>
              <a:gd name="T42" fmla="*/ 14 w 18"/>
              <a:gd name="T43" fmla="*/ 21 h 24"/>
              <a:gd name="T44" fmla="*/ 7 w 18"/>
              <a:gd name="T45" fmla="*/ 24 h 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18" h="24">
                <a:moveTo>
                  <a:pt x="4" y="16"/>
                </a:moveTo>
                <a:cubicBezTo>
                  <a:pt x="4" y="19"/>
                  <a:pt x="6" y="20"/>
                  <a:pt x="8" y="20"/>
                </a:cubicBezTo>
                <a:cubicBezTo>
                  <a:pt x="12" y="20"/>
                  <a:pt x="14" y="17"/>
                  <a:pt x="14" y="14"/>
                </a:cubicBezTo>
                <a:cubicBezTo>
                  <a:pt x="14" y="13"/>
                  <a:pt x="14" y="13"/>
                  <a:pt x="14" y="13"/>
                </a:cubicBezTo>
                <a:cubicBezTo>
                  <a:pt x="13" y="13"/>
                  <a:pt x="11" y="12"/>
                  <a:pt x="9" y="12"/>
                </a:cubicBezTo>
                <a:cubicBezTo>
                  <a:pt x="6" y="12"/>
                  <a:pt x="4" y="14"/>
                  <a:pt x="4" y="16"/>
                </a:cubicBezTo>
                <a:moveTo>
                  <a:pt x="7" y="24"/>
                </a:moveTo>
                <a:cubicBezTo>
                  <a:pt x="4" y="24"/>
                  <a:pt x="0" y="22"/>
                  <a:pt x="0" y="17"/>
                </a:cubicBezTo>
                <a:cubicBezTo>
                  <a:pt x="0" y="12"/>
                  <a:pt x="3" y="8"/>
                  <a:pt x="9" y="8"/>
                </a:cubicBezTo>
                <a:cubicBezTo>
                  <a:pt x="11" y="8"/>
                  <a:pt x="12" y="9"/>
                  <a:pt x="14" y="9"/>
                </a:cubicBezTo>
                <a:cubicBezTo>
                  <a:pt x="14" y="9"/>
                  <a:pt x="14" y="9"/>
                  <a:pt x="14" y="9"/>
                </a:cubicBezTo>
                <a:cubicBezTo>
                  <a:pt x="14" y="6"/>
                  <a:pt x="12" y="4"/>
                  <a:pt x="9" y="4"/>
                </a:cubicBezTo>
                <a:cubicBezTo>
                  <a:pt x="6" y="4"/>
                  <a:pt x="4" y="5"/>
                  <a:pt x="2" y="6"/>
                </a:cubicBezTo>
                <a:cubicBezTo>
                  <a:pt x="2" y="6"/>
                  <a:pt x="2" y="6"/>
                  <a:pt x="2" y="6"/>
                </a:cubicBezTo>
                <a:cubicBezTo>
                  <a:pt x="1" y="2"/>
                  <a:pt x="1" y="2"/>
                  <a:pt x="1" y="2"/>
                </a:cubicBezTo>
                <a:cubicBezTo>
                  <a:pt x="1" y="2"/>
                  <a:pt x="1" y="2"/>
                  <a:pt x="1" y="2"/>
                </a:cubicBezTo>
                <a:cubicBezTo>
                  <a:pt x="3" y="1"/>
                  <a:pt x="6" y="0"/>
                  <a:pt x="9" y="0"/>
                </a:cubicBezTo>
                <a:cubicBezTo>
                  <a:pt x="12" y="0"/>
                  <a:pt x="14" y="1"/>
                  <a:pt x="16" y="2"/>
                </a:cubicBezTo>
                <a:cubicBezTo>
                  <a:pt x="17" y="4"/>
                  <a:pt x="18" y="6"/>
                  <a:pt x="18" y="9"/>
                </a:cubicBezTo>
                <a:cubicBezTo>
                  <a:pt x="18" y="24"/>
                  <a:pt x="18" y="24"/>
                  <a:pt x="18" y="24"/>
                </a:cubicBezTo>
                <a:cubicBezTo>
                  <a:pt x="14" y="24"/>
                  <a:pt x="14" y="24"/>
                  <a:pt x="14" y="24"/>
                </a:cubicBezTo>
                <a:cubicBezTo>
                  <a:pt x="14" y="21"/>
                  <a:pt x="14" y="21"/>
                  <a:pt x="14" y="21"/>
                </a:cubicBezTo>
                <a:cubicBezTo>
                  <a:pt x="13" y="22"/>
                  <a:pt x="11" y="24"/>
                  <a:pt x="7" y="24"/>
                </a:cubicBezTo>
              </a:path>
            </a:pathLst>
          </a:custGeom>
          <a:solidFill>
            <a:schemeClr val="bg1"/>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58" name="Freeform 21"/>
          <p:cNvSpPr>
            <a:spLocks noEditPoints="1"/>
          </p:cNvSpPr>
          <p:nvPr userDrawn="1"/>
        </p:nvSpPr>
        <p:spPr bwMode="black">
          <a:xfrm>
            <a:off x="9636411" y="6458778"/>
            <a:ext cx="56917" cy="63167"/>
          </a:xfrm>
          <a:custGeom>
            <a:avLst/>
            <a:gdLst>
              <a:gd name="T0" fmla="*/ 173 w 255"/>
              <a:gd name="T1" fmla="*/ 173 h 283"/>
              <a:gd name="T2" fmla="*/ 128 w 255"/>
              <a:gd name="T3" fmla="*/ 64 h 283"/>
              <a:gd name="T4" fmla="*/ 82 w 255"/>
              <a:gd name="T5" fmla="*/ 173 h 283"/>
              <a:gd name="T6" fmla="*/ 173 w 255"/>
              <a:gd name="T7" fmla="*/ 173 h 283"/>
              <a:gd name="T8" fmla="*/ 255 w 255"/>
              <a:gd name="T9" fmla="*/ 283 h 283"/>
              <a:gd name="T10" fmla="*/ 210 w 255"/>
              <a:gd name="T11" fmla="*/ 283 h 283"/>
              <a:gd name="T12" fmla="*/ 182 w 255"/>
              <a:gd name="T13" fmla="*/ 210 h 283"/>
              <a:gd name="T14" fmla="*/ 64 w 255"/>
              <a:gd name="T15" fmla="*/ 210 h 283"/>
              <a:gd name="T16" fmla="*/ 46 w 255"/>
              <a:gd name="T17" fmla="*/ 283 h 283"/>
              <a:gd name="T18" fmla="*/ 0 w 255"/>
              <a:gd name="T19" fmla="*/ 283 h 283"/>
              <a:gd name="T20" fmla="*/ 109 w 255"/>
              <a:gd name="T21" fmla="*/ 0 h 283"/>
              <a:gd name="T22" fmla="*/ 146 w 255"/>
              <a:gd name="T23" fmla="*/ 0 h 283"/>
              <a:gd name="T24" fmla="*/ 255 w 255"/>
              <a:gd name="T25" fmla="*/ 283 h 2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55" h="283">
                <a:moveTo>
                  <a:pt x="173" y="173"/>
                </a:moveTo>
                <a:lnTo>
                  <a:pt x="128" y="64"/>
                </a:lnTo>
                <a:lnTo>
                  <a:pt x="82" y="173"/>
                </a:lnTo>
                <a:lnTo>
                  <a:pt x="173" y="173"/>
                </a:lnTo>
                <a:close/>
                <a:moveTo>
                  <a:pt x="255" y="283"/>
                </a:moveTo>
                <a:lnTo>
                  <a:pt x="210" y="283"/>
                </a:lnTo>
                <a:lnTo>
                  <a:pt x="182" y="210"/>
                </a:lnTo>
                <a:lnTo>
                  <a:pt x="64" y="210"/>
                </a:lnTo>
                <a:lnTo>
                  <a:pt x="46" y="283"/>
                </a:lnTo>
                <a:lnTo>
                  <a:pt x="0" y="283"/>
                </a:lnTo>
                <a:lnTo>
                  <a:pt x="109" y="0"/>
                </a:lnTo>
                <a:lnTo>
                  <a:pt x="146" y="0"/>
                </a:lnTo>
                <a:lnTo>
                  <a:pt x="255" y="283"/>
                </a:lnTo>
                <a:close/>
              </a:path>
            </a:pathLst>
          </a:custGeom>
          <a:solidFill>
            <a:schemeClr val="bg1"/>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59" name="Freeform 22"/>
          <p:cNvSpPr>
            <a:spLocks noEditPoints="1"/>
          </p:cNvSpPr>
          <p:nvPr userDrawn="1"/>
        </p:nvSpPr>
        <p:spPr bwMode="black">
          <a:xfrm>
            <a:off x="9741987" y="6473063"/>
            <a:ext cx="42632" cy="63167"/>
          </a:xfrm>
          <a:custGeom>
            <a:avLst/>
            <a:gdLst>
              <a:gd name="T0" fmla="*/ 10 w 21"/>
              <a:gd name="T1" fmla="*/ 4 h 31"/>
              <a:gd name="T2" fmla="*/ 4 w 21"/>
              <a:gd name="T3" fmla="*/ 11 h 31"/>
              <a:gd name="T4" fmla="*/ 10 w 21"/>
              <a:gd name="T5" fmla="*/ 18 h 31"/>
              <a:gd name="T6" fmla="*/ 16 w 21"/>
              <a:gd name="T7" fmla="*/ 11 h 31"/>
              <a:gd name="T8" fmla="*/ 10 w 21"/>
              <a:gd name="T9" fmla="*/ 4 h 31"/>
              <a:gd name="T10" fmla="*/ 10 w 21"/>
              <a:gd name="T11" fmla="*/ 31 h 31"/>
              <a:gd name="T12" fmla="*/ 1 w 21"/>
              <a:gd name="T13" fmla="*/ 28 h 31"/>
              <a:gd name="T14" fmla="*/ 1 w 21"/>
              <a:gd name="T15" fmla="*/ 27 h 31"/>
              <a:gd name="T16" fmla="*/ 3 w 21"/>
              <a:gd name="T17" fmla="*/ 24 h 31"/>
              <a:gd name="T18" fmla="*/ 3 w 21"/>
              <a:gd name="T19" fmla="*/ 24 h 31"/>
              <a:gd name="T20" fmla="*/ 10 w 21"/>
              <a:gd name="T21" fmla="*/ 27 h 31"/>
              <a:gd name="T22" fmla="*/ 17 w 21"/>
              <a:gd name="T23" fmla="*/ 19 h 31"/>
              <a:gd name="T24" fmla="*/ 17 w 21"/>
              <a:gd name="T25" fmla="*/ 18 h 31"/>
              <a:gd name="T26" fmla="*/ 9 w 21"/>
              <a:gd name="T27" fmla="*/ 22 h 31"/>
              <a:gd name="T28" fmla="*/ 0 w 21"/>
              <a:gd name="T29" fmla="*/ 11 h 31"/>
              <a:gd name="T30" fmla="*/ 9 w 21"/>
              <a:gd name="T31" fmla="*/ 0 h 31"/>
              <a:gd name="T32" fmla="*/ 17 w 21"/>
              <a:gd name="T33" fmla="*/ 4 h 31"/>
              <a:gd name="T34" fmla="*/ 17 w 21"/>
              <a:gd name="T35" fmla="*/ 0 h 31"/>
              <a:gd name="T36" fmla="*/ 21 w 21"/>
              <a:gd name="T37" fmla="*/ 0 h 31"/>
              <a:gd name="T38" fmla="*/ 21 w 21"/>
              <a:gd name="T39" fmla="*/ 19 h 31"/>
              <a:gd name="T40" fmla="*/ 18 w 21"/>
              <a:gd name="T41" fmla="*/ 28 h 31"/>
              <a:gd name="T42" fmla="*/ 10 w 21"/>
              <a:gd name="T43" fmla="*/ 31 h 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21" h="31">
                <a:moveTo>
                  <a:pt x="10" y="4"/>
                </a:moveTo>
                <a:cubicBezTo>
                  <a:pt x="7" y="4"/>
                  <a:pt x="4" y="6"/>
                  <a:pt x="4" y="11"/>
                </a:cubicBezTo>
                <a:cubicBezTo>
                  <a:pt x="4" y="15"/>
                  <a:pt x="7" y="18"/>
                  <a:pt x="10" y="18"/>
                </a:cubicBezTo>
                <a:cubicBezTo>
                  <a:pt x="13" y="18"/>
                  <a:pt x="16" y="15"/>
                  <a:pt x="16" y="11"/>
                </a:cubicBezTo>
                <a:cubicBezTo>
                  <a:pt x="16" y="6"/>
                  <a:pt x="13" y="4"/>
                  <a:pt x="10" y="4"/>
                </a:cubicBezTo>
                <a:moveTo>
                  <a:pt x="10" y="31"/>
                </a:moveTo>
                <a:cubicBezTo>
                  <a:pt x="7" y="31"/>
                  <a:pt x="4" y="30"/>
                  <a:pt x="1" y="28"/>
                </a:cubicBezTo>
                <a:cubicBezTo>
                  <a:pt x="1" y="27"/>
                  <a:pt x="1" y="27"/>
                  <a:pt x="1" y="27"/>
                </a:cubicBezTo>
                <a:cubicBezTo>
                  <a:pt x="3" y="24"/>
                  <a:pt x="3" y="24"/>
                  <a:pt x="3" y="24"/>
                </a:cubicBezTo>
                <a:cubicBezTo>
                  <a:pt x="3" y="24"/>
                  <a:pt x="3" y="24"/>
                  <a:pt x="3" y="24"/>
                </a:cubicBezTo>
                <a:cubicBezTo>
                  <a:pt x="5" y="26"/>
                  <a:pt x="8" y="27"/>
                  <a:pt x="10" y="27"/>
                </a:cubicBezTo>
                <a:cubicBezTo>
                  <a:pt x="15" y="27"/>
                  <a:pt x="17" y="24"/>
                  <a:pt x="17" y="19"/>
                </a:cubicBezTo>
                <a:cubicBezTo>
                  <a:pt x="17" y="18"/>
                  <a:pt x="17" y="18"/>
                  <a:pt x="17" y="18"/>
                </a:cubicBezTo>
                <a:cubicBezTo>
                  <a:pt x="15" y="20"/>
                  <a:pt x="12" y="22"/>
                  <a:pt x="9" y="22"/>
                </a:cubicBezTo>
                <a:cubicBezTo>
                  <a:pt x="5" y="22"/>
                  <a:pt x="0" y="18"/>
                  <a:pt x="0" y="11"/>
                </a:cubicBezTo>
                <a:cubicBezTo>
                  <a:pt x="0" y="4"/>
                  <a:pt x="5" y="0"/>
                  <a:pt x="9" y="0"/>
                </a:cubicBezTo>
                <a:cubicBezTo>
                  <a:pt x="12" y="0"/>
                  <a:pt x="16" y="1"/>
                  <a:pt x="17" y="4"/>
                </a:cubicBezTo>
                <a:cubicBezTo>
                  <a:pt x="17" y="0"/>
                  <a:pt x="17" y="0"/>
                  <a:pt x="17" y="0"/>
                </a:cubicBezTo>
                <a:cubicBezTo>
                  <a:pt x="21" y="0"/>
                  <a:pt x="21" y="0"/>
                  <a:pt x="21" y="0"/>
                </a:cubicBezTo>
                <a:cubicBezTo>
                  <a:pt x="21" y="19"/>
                  <a:pt x="21" y="19"/>
                  <a:pt x="21" y="19"/>
                </a:cubicBezTo>
                <a:cubicBezTo>
                  <a:pt x="21" y="23"/>
                  <a:pt x="20" y="26"/>
                  <a:pt x="18" y="28"/>
                </a:cubicBezTo>
                <a:cubicBezTo>
                  <a:pt x="16" y="30"/>
                  <a:pt x="13" y="31"/>
                  <a:pt x="10" y="31"/>
                </a:cubicBezTo>
              </a:path>
            </a:pathLst>
          </a:custGeom>
          <a:solidFill>
            <a:schemeClr val="bg1"/>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60" name="Rectangle 23"/>
          <p:cNvSpPr>
            <a:spLocks noChangeArrowheads="1"/>
          </p:cNvSpPr>
          <p:nvPr userDrawn="1"/>
        </p:nvSpPr>
        <p:spPr bwMode="black">
          <a:xfrm>
            <a:off x="9794887" y="6458778"/>
            <a:ext cx="8036" cy="63167"/>
          </a:xfrm>
          <a:prstGeom prst="rect">
            <a:avLst/>
          </a:prstGeom>
          <a:solidFill>
            <a:schemeClr val="bg1"/>
          </a:solidFill>
          <a:ln>
            <a:noFill/>
          </a:ln>
          <a:extLs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61" name="Freeform 24"/>
          <p:cNvSpPr>
            <a:spLocks/>
          </p:cNvSpPr>
          <p:nvPr userDrawn="1"/>
        </p:nvSpPr>
        <p:spPr bwMode="black">
          <a:xfrm>
            <a:off x="9289103" y="6460787"/>
            <a:ext cx="26562" cy="61158"/>
          </a:xfrm>
          <a:custGeom>
            <a:avLst/>
            <a:gdLst>
              <a:gd name="T0" fmla="*/ 9 w 13"/>
              <a:gd name="T1" fmla="*/ 30 h 30"/>
              <a:gd name="T2" fmla="*/ 3 w 13"/>
              <a:gd name="T3" fmla="*/ 23 h 30"/>
              <a:gd name="T4" fmla="*/ 3 w 13"/>
              <a:gd name="T5" fmla="*/ 11 h 30"/>
              <a:gd name="T6" fmla="*/ 0 w 13"/>
              <a:gd name="T7" fmla="*/ 11 h 30"/>
              <a:gd name="T8" fmla="*/ 0 w 13"/>
              <a:gd name="T9" fmla="*/ 6 h 30"/>
              <a:gd name="T10" fmla="*/ 3 w 13"/>
              <a:gd name="T11" fmla="*/ 6 h 30"/>
              <a:gd name="T12" fmla="*/ 3 w 13"/>
              <a:gd name="T13" fmla="*/ 0 h 30"/>
              <a:gd name="T14" fmla="*/ 7 w 13"/>
              <a:gd name="T15" fmla="*/ 0 h 30"/>
              <a:gd name="T16" fmla="*/ 7 w 13"/>
              <a:gd name="T17" fmla="*/ 6 h 30"/>
              <a:gd name="T18" fmla="*/ 13 w 13"/>
              <a:gd name="T19" fmla="*/ 6 h 30"/>
              <a:gd name="T20" fmla="*/ 13 w 13"/>
              <a:gd name="T21" fmla="*/ 11 h 30"/>
              <a:gd name="T22" fmla="*/ 7 w 13"/>
              <a:gd name="T23" fmla="*/ 11 h 30"/>
              <a:gd name="T24" fmla="*/ 7 w 13"/>
              <a:gd name="T25" fmla="*/ 22 h 30"/>
              <a:gd name="T26" fmla="*/ 10 w 13"/>
              <a:gd name="T27" fmla="*/ 26 h 30"/>
              <a:gd name="T28" fmla="*/ 13 w 13"/>
              <a:gd name="T29" fmla="*/ 25 h 30"/>
              <a:gd name="T30" fmla="*/ 13 w 13"/>
              <a:gd name="T31" fmla="*/ 25 h 30"/>
              <a:gd name="T32" fmla="*/ 13 w 13"/>
              <a:gd name="T33" fmla="*/ 29 h 30"/>
              <a:gd name="T34" fmla="*/ 13 w 13"/>
              <a:gd name="T35" fmla="*/ 29 h 30"/>
              <a:gd name="T36" fmla="*/ 9 w 13"/>
              <a:gd name="T37" fmla="*/ 30 h 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3" h="30">
                <a:moveTo>
                  <a:pt x="9" y="30"/>
                </a:moveTo>
                <a:cubicBezTo>
                  <a:pt x="5" y="30"/>
                  <a:pt x="3" y="28"/>
                  <a:pt x="3" y="23"/>
                </a:cubicBezTo>
                <a:cubicBezTo>
                  <a:pt x="3" y="11"/>
                  <a:pt x="3" y="11"/>
                  <a:pt x="3" y="11"/>
                </a:cubicBezTo>
                <a:cubicBezTo>
                  <a:pt x="0" y="11"/>
                  <a:pt x="0" y="11"/>
                  <a:pt x="0" y="11"/>
                </a:cubicBezTo>
                <a:cubicBezTo>
                  <a:pt x="0" y="6"/>
                  <a:pt x="0" y="6"/>
                  <a:pt x="0" y="6"/>
                </a:cubicBezTo>
                <a:cubicBezTo>
                  <a:pt x="3" y="6"/>
                  <a:pt x="3" y="6"/>
                  <a:pt x="3" y="6"/>
                </a:cubicBezTo>
                <a:cubicBezTo>
                  <a:pt x="3" y="0"/>
                  <a:pt x="3" y="0"/>
                  <a:pt x="3" y="0"/>
                </a:cubicBezTo>
                <a:cubicBezTo>
                  <a:pt x="7" y="0"/>
                  <a:pt x="7" y="0"/>
                  <a:pt x="7" y="0"/>
                </a:cubicBezTo>
                <a:cubicBezTo>
                  <a:pt x="7" y="6"/>
                  <a:pt x="7" y="6"/>
                  <a:pt x="7" y="6"/>
                </a:cubicBezTo>
                <a:cubicBezTo>
                  <a:pt x="13" y="6"/>
                  <a:pt x="13" y="6"/>
                  <a:pt x="13" y="6"/>
                </a:cubicBezTo>
                <a:cubicBezTo>
                  <a:pt x="13" y="11"/>
                  <a:pt x="13" y="11"/>
                  <a:pt x="13" y="11"/>
                </a:cubicBezTo>
                <a:cubicBezTo>
                  <a:pt x="7" y="11"/>
                  <a:pt x="7" y="11"/>
                  <a:pt x="7" y="11"/>
                </a:cubicBezTo>
                <a:cubicBezTo>
                  <a:pt x="7" y="22"/>
                  <a:pt x="7" y="22"/>
                  <a:pt x="7" y="22"/>
                </a:cubicBezTo>
                <a:cubicBezTo>
                  <a:pt x="7" y="24"/>
                  <a:pt x="8" y="26"/>
                  <a:pt x="10" y="26"/>
                </a:cubicBezTo>
                <a:cubicBezTo>
                  <a:pt x="11" y="26"/>
                  <a:pt x="12" y="26"/>
                  <a:pt x="13" y="25"/>
                </a:cubicBezTo>
                <a:cubicBezTo>
                  <a:pt x="13" y="25"/>
                  <a:pt x="13" y="25"/>
                  <a:pt x="13" y="25"/>
                </a:cubicBezTo>
                <a:cubicBezTo>
                  <a:pt x="13" y="29"/>
                  <a:pt x="13" y="29"/>
                  <a:pt x="13" y="29"/>
                </a:cubicBezTo>
                <a:cubicBezTo>
                  <a:pt x="13" y="29"/>
                  <a:pt x="13" y="29"/>
                  <a:pt x="13" y="29"/>
                </a:cubicBezTo>
                <a:cubicBezTo>
                  <a:pt x="12" y="30"/>
                  <a:pt x="10" y="30"/>
                  <a:pt x="9" y="30"/>
                </a:cubicBezTo>
              </a:path>
            </a:pathLst>
          </a:custGeom>
          <a:solidFill>
            <a:schemeClr val="bg1"/>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62" name="Freeform 25"/>
          <p:cNvSpPr>
            <a:spLocks/>
          </p:cNvSpPr>
          <p:nvPr userDrawn="1"/>
        </p:nvSpPr>
        <p:spPr bwMode="black">
          <a:xfrm>
            <a:off x="9593778" y="6460787"/>
            <a:ext cx="26338" cy="61158"/>
          </a:xfrm>
          <a:custGeom>
            <a:avLst/>
            <a:gdLst>
              <a:gd name="T0" fmla="*/ 9 w 13"/>
              <a:gd name="T1" fmla="*/ 30 h 30"/>
              <a:gd name="T2" fmla="*/ 3 w 13"/>
              <a:gd name="T3" fmla="*/ 23 h 30"/>
              <a:gd name="T4" fmla="*/ 3 w 13"/>
              <a:gd name="T5" fmla="*/ 11 h 30"/>
              <a:gd name="T6" fmla="*/ 0 w 13"/>
              <a:gd name="T7" fmla="*/ 11 h 30"/>
              <a:gd name="T8" fmla="*/ 0 w 13"/>
              <a:gd name="T9" fmla="*/ 6 h 30"/>
              <a:gd name="T10" fmla="*/ 2 w 13"/>
              <a:gd name="T11" fmla="*/ 6 h 30"/>
              <a:gd name="T12" fmla="*/ 2 w 13"/>
              <a:gd name="T13" fmla="*/ 0 h 30"/>
              <a:gd name="T14" fmla="*/ 7 w 13"/>
              <a:gd name="T15" fmla="*/ 0 h 30"/>
              <a:gd name="T16" fmla="*/ 7 w 13"/>
              <a:gd name="T17" fmla="*/ 6 h 30"/>
              <a:gd name="T18" fmla="*/ 13 w 13"/>
              <a:gd name="T19" fmla="*/ 6 h 30"/>
              <a:gd name="T20" fmla="*/ 13 w 13"/>
              <a:gd name="T21" fmla="*/ 11 h 30"/>
              <a:gd name="T22" fmla="*/ 7 w 13"/>
              <a:gd name="T23" fmla="*/ 11 h 30"/>
              <a:gd name="T24" fmla="*/ 7 w 13"/>
              <a:gd name="T25" fmla="*/ 22 h 30"/>
              <a:gd name="T26" fmla="*/ 9 w 13"/>
              <a:gd name="T27" fmla="*/ 26 h 30"/>
              <a:gd name="T28" fmla="*/ 12 w 13"/>
              <a:gd name="T29" fmla="*/ 25 h 30"/>
              <a:gd name="T30" fmla="*/ 12 w 13"/>
              <a:gd name="T31" fmla="*/ 25 h 30"/>
              <a:gd name="T32" fmla="*/ 12 w 13"/>
              <a:gd name="T33" fmla="*/ 29 h 30"/>
              <a:gd name="T34" fmla="*/ 12 w 13"/>
              <a:gd name="T35" fmla="*/ 29 h 30"/>
              <a:gd name="T36" fmla="*/ 9 w 13"/>
              <a:gd name="T37" fmla="*/ 30 h 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3" h="30">
                <a:moveTo>
                  <a:pt x="9" y="30"/>
                </a:moveTo>
                <a:cubicBezTo>
                  <a:pt x="5" y="30"/>
                  <a:pt x="3" y="28"/>
                  <a:pt x="3" y="23"/>
                </a:cubicBezTo>
                <a:cubicBezTo>
                  <a:pt x="3" y="11"/>
                  <a:pt x="3" y="11"/>
                  <a:pt x="3" y="11"/>
                </a:cubicBezTo>
                <a:cubicBezTo>
                  <a:pt x="0" y="11"/>
                  <a:pt x="0" y="11"/>
                  <a:pt x="0" y="11"/>
                </a:cubicBezTo>
                <a:cubicBezTo>
                  <a:pt x="0" y="6"/>
                  <a:pt x="0" y="6"/>
                  <a:pt x="0" y="6"/>
                </a:cubicBezTo>
                <a:cubicBezTo>
                  <a:pt x="2" y="6"/>
                  <a:pt x="2" y="6"/>
                  <a:pt x="2" y="6"/>
                </a:cubicBezTo>
                <a:cubicBezTo>
                  <a:pt x="2" y="0"/>
                  <a:pt x="2" y="0"/>
                  <a:pt x="2" y="0"/>
                </a:cubicBezTo>
                <a:cubicBezTo>
                  <a:pt x="7" y="0"/>
                  <a:pt x="7" y="0"/>
                  <a:pt x="7" y="0"/>
                </a:cubicBezTo>
                <a:cubicBezTo>
                  <a:pt x="7" y="6"/>
                  <a:pt x="7" y="6"/>
                  <a:pt x="7" y="6"/>
                </a:cubicBezTo>
                <a:cubicBezTo>
                  <a:pt x="13" y="6"/>
                  <a:pt x="13" y="6"/>
                  <a:pt x="13" y="6"/>
                </a:cubicBezTo>
                <a:cubicBezTo>
                  <a:pt x="13" y="11"/>
                  <a:pt x="13" y="11"/>
                  <a:pt x="13" y="11"/>
                </a:cubicBezTo>
                <a:cubicBezTo>
                  <a:pt x="7" y="11"/>
                  <a:pt x="7" y="11"/>
                  <a:pt x="7" y="11"/>
                </a:cubicBezTo>
                <a:cubicBezTo>
                  <a:pt x="7" y="22"/>
                  <a:pt x="7" y="22"/>
                  <a:pt x="7" y="22"/>
                </a:cubicBezTo>
                <a:cubicBezTo>
                  <a:pt x="7" y="24"/>
                  <a:pt x="8" y="26"/>
                  <a:pt x="9" y="26"/>
                </a:cubicBezTo>
                <a:cubicBezTo>
                  <a:pt x="10" y="26"/>
                  <a:pt x="11" y="25"/>
                  <a:pt x="12" y="25"/>
                </a:cubicBezTo>
                <a:cubicBezTo>
                  <a:pt x="12" y="25"/>
                  <a:pt x="12" y="25"/>
                  <a:pt x="12" y="25"/>
                </a:cubicBezTo>
                <a:cubicBezTo>
                  <a:pt x="12" y="29"/>
                  <a:pt x="12" y="29"/>
                  <a:pt x="12" y="29"/>
                </a:cubicBezTo>
                <a:cubicBezTo>
                  <a:pt x="12" y="29"/>
                  <a:pt x="12" y="29"/>
                  <a:pt x="12" y="29"/>
                </a:cubicBezTo>
                <a:cubicBezTo>
                  <a:pt x="11" y="30"/>
                  <a:pt x="10" y="30"/>
                  <a:pt x="9" y="30"/>
                </a:cubicBezTo>
              </a:path>
            </a:pathLst>
          </a:custGeom>
          <a:solidFill>
            <a:schemeClr val="bg1"/>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63" name="Freeform 26"/>
          <p:cNvSpPr>
            <a:spLocks/>
          </p:cNvSpPr>
          <p:nvPr userDrawn="1"/>
        </p:nvSpPr>
        <p:spPr bwMode="black">
          <a:xfrm>
            <a:off x="9697346" y="6473063"/>
            <a:ext cx="36606" cy="48882"/>
          </a:xfrm>
          <a:custGeom>
            <a:avLst/>
            <a:gdLst>
              <a:gd name="T0" fmla="*/ 18 w 18"/>
              <a:gd name="T1" fmla="*/ 24 h 24"/>
              <a:gd name="T2" fmla="*/ 14 w 18"/>
              <a:gd name="T3" fmla="*/ 24 h 24"/>
              <a:gd name="T4" fmla="*/ 14 w 18"/>
              <a:gd name="T5" fmla="*/ 10 h 24"/>
              <a:gd name="T6" fmla="*/ 10 w 18"/>
              <a:gd name="T7" fmla="*/ 4 h 24"/>
              <a:gd name="T8" fmla="*/ 4 w 18"/>
              <a:gd name="T9" fmla="*/ 10 h 24"/>
              <a:gd name="T10" fmla="*/ 4 w 18"/>
              <a:gd name="T11" fmla="*/ 24 h 24"/>
              <a:gd name="T12" fmla="*/ 0 w 18"/>
              <a:gd name="T13" fmla="*/ 24 h 24"/>
              <a:gd name="T14" fmla="*/ 0 w 18"/>
              <a:gd name="T15" fmla="*/ 0 h 24"/>
              <a:gd name="T16" fmla="*/ 4 w 18"/>
              <a:gd name="T17" fmla="*/ 0 h 24"/>
              <a:gd name="T18" fmla="*/ 4 w 18"/>
              <a:gd name="T19" fmla="*/ 4 h 24"/>
              <a:gd name="T20" fmla="*/ 11 w 18"/>
              <a:gd name="T21" fmla="*/ 0 h 24"/>
              <a:gd name="T22" fmla="*/ 18 w 18"/>
              <a:gd name="T23" fmla="*/ 9 h 24"/>
              <a:gd name="T24" fmla="*/ 18 w 18"/>
              <a:gd name="T25" fmla="*/ 24 h 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8" h="24">
                <a:moveTo>
                  <a:pt x="18" y="24"/>
                </a:moveTo>
                <a:cubicBezTo>
                  <a:pt x="14" y="24"/>
                  <a:pt x="14" y="24"/>
                  <a:pt x="14" y="24"/>
                </a:cubicBezTo>
                <a:cubicBezTo>
                  <a:pt x="14" y="10"/>
                  <a:pt x="14" y="10"/>
                  <a:pt x="14" y="10"/>
                </a:cubicBezTo>
                <a:cubicBezTo>
                  <a:pt x="14" y="6"/>
                  <a:pt x="12" y="4"/>
                  <a:pt x="10" y="4"/>
                </a:cubicBezTo>
                <a:cubicBezTo>
                  <a:pt x="7" y="4"/>
                  <a:pt x="4" y="6"/>
                  <a:pt x="4" y="10"/>
                </a:cubicBezTo>
                <a:cubicBezTo>
                  <a:pt x="4" y="24"/>
                  <a:pt x="4" y="24"/>
                  <a:pt x="4" y="24"/>
                </a:cubicBezTo>
                <a:cubicBezTo>
                  <a:pt x="0" y="24"/>
                  <a:pt x="0" y="24"/>
                  <a:pt x="0" y="24"/>
                </a:cubicBezTo>
                <a:cubicBezTo>
                  <a:pt x="0" y="0"/>
                  <a:pt x="0" y="0"/>
                  <a:pt x="0" y="0"/>
                </a:cubicBezTo>
                <a:cubicBezTo>
                  <a:pt x="4" y="0"/>
                  <a:pt x="4" y="0"/>
                  <a:pt x="4" y="0"/>
                </a:cubicBezTo>
                <a:cubicBezTo>
                  <a:pt x="4" y="4"/>
                  <a:pt x="4" y="4"/>
                  <a:pt x="4" y="4"/>
                </a:cubicBezTo>
                <a:cubicBezTo>
                  <a:pt x="6" y="1"/>
                  <a:pt x="8" y="0"/>
                  <a:pt x="11" y="0"/>
                </a:cubicBezTo>
                <a:cubicBezTo>
                  <a:pt x="15" y="0"/>
                  <a:pt x="18" y="4"/>
                  <a:pt x="18" y="9"/>
                </a:cubicBezTo>
                <a:lnTo>
                  <a:pt x="18" y="24"/>
                </a:lnTo>
                <a:close/>
              </a:path>
            </a:pathLst>
          </a:custGeom>
          <a:solidFill>
            <a:schemeClr val="bg1"/>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64" name="Freeform 27"/>
          <p:cNvSpPr>
            <a:spLocks noEditPoints="1"/>
          </p:cNvSpPr>
          <p:nvPr userDrawn="1"/>
        </p:nvSpPr>
        <p:spPr bwMode="black">
          <a:xfrm>
            <a:off x="9273033" y="6458778"/>
            <a:ext cx="10044" cy="63167"/>
          </a:xfrm>
          <a:custGeom>
            <a:avLst/>
            <a:gdLst>
              <a:gd name="T0" fmla="*/ 45 w 45"/>
              <a:gd name="T1" fmla="*/ 45 h 283"/>
              <a:gd name="T2" fmla="*/ 0 w 45"/>
              <a:gd name="T3" fmla="*/ 45 h 283"/>
              <a:gd name="T4" fmla="*/ 0 w 45"/>
              <a:gd name="T5" fmla="*/ 0 h 283"/>
              <a:gd name="T6" fmla="*/ 45 w 45"/>
              <a:gd name="T7" fmla="*/ 0 h 283"/>
              <a:gd name="T8" fmla="*/ 45 w 45"/>
              <a:gd name="T9" fmla="*/ 45 h 283"/>
              <a:gd name="T10" fmla="*/ 45 w 45"/>
              <a:gd name="T11" fmla="*/ 283 h 283"/>
              <a:gd name="T12" fmla="*/ 0 w 45"/>
              <a:gd name="T13" fmla="*/ 283 h 283"/>
              <a:gd name="T14" fmla="*/ 0 w 45"/>
              <a:gd name="T15" fmla="*/ 64 h 283"/>
              <a:gd name="T16" fmla="*/ 45 w 45"/>
              <a:gd name="T17" fmla="*/ 64 h 283"/>
              <a:gd name="T18" fmla="*/ 45 w 45"/>
              <a:gd name="T19" fmla="*/ 283 h 2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5" h="283">
                <a:moveTo>
                  <a:pt x="45" y="45"/>
                </a:moveTo>
                <a:lnTo>
                  <a:pt x="0" y="45"/>
                </a:lnTo>
                <a:lnTo>
                  <a:pt x="0" y="0"/>
                </a:lnTo>
                <a:lnTo>
                  <a:pt x="45" y="0"/>
                </a:lnTo>
                <a:lnTo>
                  <a:pt x="45" y="45"/>
                </a:lnTo>
                <a:close/>
                <a:moveTo>
                  <a:pt x="45" y="283"/>
                </a:moveTo>
                <a:lnTo>
                  <a:pt x="0" y="283"/>
                </a:lnTo>
                <a:lnTo>
                  <a:pt x="0" y="64"/>
                </a:lnTo>
                <a:lnTo>
                  <a:pt x="45" y="64"/>
                </a:lnTo>
                <a:lnTo>
                  <a:pt x="45" y="283"/>
                </a:lnTo>
                <a:close/>
              </a:path>
            </a:pathLst>
          </a:custGeom>
          <a:solidFill>
            <a:schemeClr val="bg1"/>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65" name="Freeform 28"/>
          <p:cNvSpPr>
            <a:spLocks noEditPoints="1"/>
          </p:cNvSpPr>
          <p:nvPr userDrawn="1"/>
        </p:nvSpPr>
        <p:spPr bwMode="black">
          <a:xfrm>
            <a:off x="9813190" y="6458778"/>
            <a:ext cx="8036" cy="63167"/>
          </a:xfrm>
          <a:custGeom>
            <a:avLst/>
            <a:gdLst>
              <a:gd name="T0" fmla="*/ 36 w 36"/>
              <a:gd name="T1" fmla="*/ 45 h 283"/>
              <a:gd name="T2" fmla="*/ 0 w 36"/>
              <a:gd name="T3" fmla="*/ 45 h 283"/>
              <a:gd name="T4" fmla="*/ 0 w 36"/>
              <a:gd name="T5" fmla="*/ 0 h 283"/>
              <a:gd name="T6" fmla="*/ 36 w 36"/>
              <a:gd name="T7" fmla="*/ 0 h 283"/>
              <a:gd name="T8" fmla="*/ 36 w 36"/>
              <a:gd name="T9" fmla="*/ 45 h 283"/>
              <a:gd name="T10" fmla="*/ 36 w 36"/>
              <a:gd name="T11" fmla="*/ 283 h 283"/>
              <a:gd name="T12" fmla="*/ 0 w 36"/>
              <a:gd name="T13" fmla="*/ 283 h 283"/>
              <a:gd name="T14" fmla="*/ 0 w 36"/>
              <a:gd name="T15" fmla="*/ 64 h 283"/>
              <a:gd name="T16" fmla="*/ 36 w 36"/>
              <a:gd name="T17" fmla="*/ 64 h 283"/>
              <a:gd name="T18" fmla="*/ 36 w 36"/>
              <a:gd name="T19" fmla="*/ 283 h 2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6" h="283">
                <a:moveTo>
                  <a:pt x="36" y="45"/>
                </a:moveTo>
                <a:lnTo>
                  <a:pt x="0" y="45"/>
                </a:lnTo>
                <a:lnTo>
                  <a:pt x="0" y="0"/>
                </a:lnTo>
                <a:lnTo>
                  <a:pt x="36" y="0"/>
                </a:lnTo>
                <a:lnTo>
                  <a:pt x="36" y="45"/>
                </a:lnTo>
                <a:close/>
                <a:moveTo>
                  <a:pt x="36" y="283"/>
                </a:moveTo>
                <a:lnTo>
                  <a:pt x="0" y="283"/>
                </a:lnTo>
                <a:lnTo>
                  <a:pt x="0" y="64"/>
                </a:lnTo>
                <a:lnTo>
                  <a:pt x="36" y="64"/>
                </a:lnTo>
                <a:lnTo>
                  <a:pt x="36" y="283"/>
                </a:lnTo>
                <a:close/>
              </a:path>
            </a:pathLst>
          </a:custGeom>
          <a:solidFill>
            <a:schemeClr val="bg1"/>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66" name="Freeform 29"/>
          <p:cNvSpPr>
            <a:spLocks/>
          </p:cNvSpPr>
          <p:nvPr userDrawn="1"/>
        </p:nvSpPr>
        <p:spPr bwMode="black">
          <a:xfrm>
            <a:off x="9557173" y="6473063"/>
            <a:ext cx="32588" cy="48882"/>
          </a:xfrm>
          <a:custGeom>
            <a:avLst/>
            <a:gdLst>
              <a:gd name="T0" fmla="*/ 8 w 16"/>
              <a:gd name="T1" fmla="*/ 24 h 24"/>
              <a:gd name="T2" fmla="*/ 0 w 16"/>
              <a:gd name="T3" fmla="*/ 21 h 24"/>
              <a:gd name="T4" fmla="*/ 0 w 16"/>
              <a:gd name="T5" fmla="*/ 21 h 24"/>
              <a:gd name="T6" fmla="*/ 1 w 16"/>
              <a:gd name="T7" fmla="*/ 17 h 24"/>
              <a:gd name="T8" fmla="*/ 2 w 16"/>
              <a:gd name="T9" fmla="*/ 18 h 24"/>
              <a:gd name="T10" fmla="*/ 8 w 16"/>
              <a:gd name="T11" fmla="*/ 20 h 24"/>
              <a:gd name="T12" fmla="*/ 12 w 16"/>
              <a:gd name="T13" fmla="*/ 17 h 24"/>
              <a:gd name="T14" fmla="*/ 7 w 16"/>
              <a:gd name="T15" fmla="*/ 14 h 24"/>
              <a:gd name="T16" fmla="*/ 1 w 16"/>
              <a:gd name="T17" fmla="*/ 7 h 24"/>
              <a:gd name="T18" fmla="*/ 8 w 16"/>
              <a:gd name="T19" fmla="*/ 0 h 24"/>
              <a:gd name="T20" fmla="*/ 15 w 16"/>
              <a:gd name="T21" fmla="*/ 2 h 24"/>
              <a:gd name="T22" fmla="*/ 15 w 16"/>
              <a:gd name="T23" fmla="*/ 2 h 24"/>
              <a:gd name="T24" fmla="*/ 14 w 16"/>
              <a:gd name="T25" fmla="*/ 6 h 24"/>
              <a:gd name="T26" fmla="*/ 13 w 16"/>
              <a:gd name="T27" fmla="*/ 6 h 24"/>
              <a:gd name="T28" fmla="*/ 8 w 16"/>
              <a:gd name="T29" fmla="*/ 4 h 24"/>
              <a:gd name="T30" fmla="*/ 5 w 16"/>
              <a:gd name="T31" fmla="*/ 6 h 24"/>
              <a:gd name="T32" fmla="*/ 9 w 16"/>
              <a:gd name="T33" fmla="*/ 10 h 24"/>
              <a:gd name="T34" fmla="*/ 16 w 16"/>
              <a:gd name="T35" fmla="*/ 17 h 24"/>
              <a:gd name="T36" fmla="*/ 8 w 16"/>
              <a:gd name="T37" fmla="*/ 24 h 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6" h="24">
                <a:moveTo>
                  <a:pt x="8" y="24"/>
                </a:moveTo>
                <a:cubicBezTo>
                  <a:pt x="5" y="24"/>
                  <a:pt x="2" y="23"/>
                  <a:pt x="0" y="21"/>
                </a:cubicBezTo>
                <a:cubicBezTo>
                  <a:pt x="0" y="21"/>
                  <a:pt x="0" y="21"/>
                  <a:pt x="0" y="21"/>
                </a:cubicBezTo>
                <a:cubicBezTo>
                  <a:pt x="1" y="17"/>
                  <a:pt x="1" y="17"/>
                  <a:pt x="1" y="17"/>
                </a:cubicBezTo>
                <a:cubicBezTo>
                  <a:pt x="2" y="18"/>
                  <a:pt x="2" y="18"/>
                  <a:pt x="2" y="18"/>
                </a:cubicBezTo>
                <a:cubicBezTo>
                  <a:pt x="4" y="19"/>
                  <a:pt x="6" y="20"/>
                  <a:pt x="8" y="20"/>
                </a:cubicBezTo>
                <a:cubicBezTo>
                  <a:pt x="10" y="20"/>
                  <a:pt x="12" y="19"/>
                  <a:pt x="12" y="17"/>
                </a:cubicBezTo>
                <a:cubicBezTo>
                  <a:pt x="12" y="15"/>
                  <a:pt x="10" y="15"/>
                  <a:pt x="7" y="14"/>
                </a:cubicBezTo>
                <a:cubicBezTo>
                  <a:pt x="5" y="13"/>
                  <a:pt x="1" y="12"/>
                  <a:pt x="1" y="7"/>
                </a:cubicBezTo>
                <a:cubicBezTo>
                  <a:pt x="1" y="3"/>
                  <a:pt x="4" y="0"/>
                  <a:pt x="8" y="0"/>
                </a:cubicBezTo>
                <a:cubicBezTo>
                  <a:pt x="11" y="0"/>
                  <a:pt x="13" y="1"/>
                  <a:pt x="15" y="2"/>
                </a:cubicBezTo>
                <a:cubicBezTo>
                  <a:pt x="15" y="2"/>
                  <a:pt x="15" y="2"/>
                  <a:pt x="15" y="2"/>
                </a:cubicBezTo>
                <a:cubicBezTo>
                  <a:pt x="14" y="6"/>
                  <a:pt x="14" y="6"/>
                  <a:pt x="14" y="6"/>
                </a:cubicBezTo>
                <a:cubicBezTo>
                  <a:pt x="13" y="6"/>
                  <a:pt x="13" y="6"/>
                  <a:pt x="13" y="6"/>
                </a:cubicBezTo>
                <a:cubicBezTo>
                  <a:pt x="12" y="4"/>
                  <a:pt x="9" y="4"/>
                  <a:pt x="8" y="4"/>
                </a:cubicBezTo>
                <a:cubicBezTo>
                  <a:pt x="6" y="4"/>
                  <a:pt x="5" y="5"/>
                  <a:pt x="5" y="6"/>
                </a:cubicBezTo>
                <a:cubicBezTo>
                  <a:pt x="5" y="8"/>
                  <a:pt x="6" y="9"/>
                  <a:pt x="9" y="10"/>
                </a:cubicBezTo>
                <a:cubicBezTo>
                  <a:pt x="13" y="11"/>
                  <a:pt x="16" y="13"/>
                  <a:pt x="16" y="17"/>
                </a:cubicBezTo>
                <a:cubicBezTo>
                  <a:pt x="16" y="21"/>
                  <a:pt x="12" y="24"/>
                  <a:pt x="8" y="24"/>
                </a:cubicBezTo>
              </a:path>
            </a:pathLst>
          </a:custGeom>
          <a:solidFill>
            <a:schemeClr val="bg1"/>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67" name="Freeform 30"/>
          <p:cNvSpPr>
            <a:spLocks noEditPoints="1"/>
          </p:cNvSpPr>
          <p:nvPr userDrawn="1"/>
        </p:nvSpPr>
        <p:spPr bwMode="black">
          <a:xfrm>
            <a:off x="9829483" y="6473063"/>
            <a:ext cx="36382" cy="48882"/>
          </a:xfrm>
          <a:custGeom>
            <a:avLst/>
            <a:gdLst>
              <a:gd name="T0" fmla="*/ 4 w 18"/>
              <a:gd name="T1" fmla="*/ 17 h 24"/>
              <a:gd name="T2" fmla="*/ 8 w 18"/>
              <a:gd name="T3" fmla="*/ 20 h 24"/>
              <a:gd name="T4" fmla="*/ 14 w 18"/>
              <a:gd name="T5" fmla="*/ 15 h 24"/>
              <a:gd name="T6" fmla="*/ 14 w 18"/>
              <a:gd name="T7" fmla="*/ 13 h 24"/>
              <a:gd name="T8" fmla="*/ 10 w 18"/>
              <a:gd name="T9" fmla="*/ 12 h 24"/>
              <a:gd name="T10" fmla="*/ 4 w 18"/>
              <a:gd name="T11" fmla="*/ 17 h 24"/>
              <a:gd name="T12" fmla="*/ 8 w 18"/>
              <a:gd name="T13" fmla="*/ 24 h 24"/>
              <a:gd name="T14" fmla="*/ 0 w 18"/>
              <a:gd name="T15" fmla="*/ 17 h 24"/>
              <a:gd name="T16" fmla="*/ 9 w 18"/>
              <a:gd name="T17" fmla="*/ 8 h 24"/>
              <a:gd name="T18" fmla="*/ 14 w 18"/>
              <a:gd name="T19" fmla="*/ 9 h 24"/>
              <a:gd name="T20" fmla="*/ 14 w 18"/>
              <a:gd name="T21" fmla="*/ 9 h 24"/>
              <a:gd name="T22" fmla="*/ 9 w 18"/>
              <a:gd name="T23" fmla="*/ 4 h 24"/>
              <a:gd name="T24" fmla="*/ 3 w 18"/>
              <a:gd name="T25" fmla="*/ 6 h 24"/>
              <a:gd name="T26" fmla="*/ 2 w 18"/>
              <a:gd name="T27" fmla="*/ 6 h 24"/>
              <a:gd name="T28" fmla="*/ 1 w 18"/>
              <a:gd name="T29" fmla="*/ 2 h 24"/>
              <a:gd name="T30" fmla="*/ 1 w 18"/>
              <a:gd name="T31" fmla="*/ 2 h 24"/>
              <a:gd name="T32" fmla="*/ 9 w 18"/>
              <a:gd name="T33" fmla="*/ 0 h 24"/>
              <a:gd name="T34" fmla="*/ 16 w 18"/>
              <a:gd name="T35" fmla="*/ 3 h 24"/>
              <a:gd name="T36" fmla="*/ 18 w 18"/>
              <a:gd name="T37" fmla="*/ 9 h 24"/>
              <a:gd name="T38" fmla="*/ 18 w 18"/>
              <a:gd name="T39" fmla="*/ 24 h 24"/>
              <a:gd name="T40" fmla="*/ 15 w 18"/>
              <a:gd name="T41" fmla="*/ 24 h 24"/>
              <a:gd name="T42" fmla="*/ 15 w 18"/>
              <a:gd name="T43" fmla="*/ 21 h 24"/>
              <a:gd name="T44" fmla="*/ 8 w 18"/>
              <a:gd name="T45" fmla="*/ 24 h 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18" h="24">
                <a:moveTo>
                  <a:pt x="4" y="17"/>
                </a:moveTo>
                <a:cubicBezTo>
                  <a:pt x="4" y="19"/>
                  <a:pt x="6" y="20"/>
                  <a:pt x="8" y="20"/>
                </a:cubicBezTo>
                <a:cubicBezTo>
                  <a:pt x="12" y="20"/>
                  <a:pt x="14" y="18"/>
                  <a:pt x="14" y="15"/>
                </a:cubicBezTo>
                <a:cubicBezTo>
                  <a:pt x="14" y="13"/>
                  <a:pt x="14" y="13"/>
                  <a:pt x="14" y="13"/>
                </a:cubicBezTo>
                <a:cubicBezTo>
                  <a:pt x="13" y="13"/>
                  <a:pt x="11" y="12"/>
                  <a:pt x="10" y="12"/>
                </a:cubicBezTo>
                <a:cubicBezTo>
                  <a:pt x="7" y="12"/>
                  <a:pt x="4" y="14"/>
                  <a:pt x="4" y="17"/>
                </a:cubicBezTo>
                <a:moveTo>
                  <a:pt x="8" y="24"/>
                </a:moveTo>
                <a:cubicBezTo>
                  <a:pt x="4" y="24"/>
                  <a:pt x="0" y="22"/>
                  <a:pt x="0" y="17"/>
                </a:cubicBezTo>
                <a:cubicBezTo>
                  <a:pt x="0" y="12"/>
                  <a:pt x="4" y="8"/>
                  <a:pt x="9" y="8"/>
                </a:cubicBezTo>
                <a:cubicBezTo>
                  <a:pt x="11" y="8"/>
                  <a:pt x="13" y="9"/>
                  <a:pt x="14" y="9"/>
                </a:cubicBezTo>
                <a:cubicBezTo>
                  <a:pt x="14" y="9"/>
                  <a:pt x="14" y="9"/>
                  <a:pt x="14" y="9"/>
                </a:cubicBezTo>
                <a:cubicBezTo>
                  <a:pt x="14" y="6"/>
                  <a:pt x="13" y="4"/>
                  <a:pt x="9" y="4"/>
                </a:cubicBezTo>
                <a:cubicBezTo>
                  <a:pt x="7" y="4"/>
                  <a:pt x="4" y="5"/>
                  <a:pt x="3" y="6"/>
                </a:cubicBezTo>
                <a:cubicBezTo>
                  <a:pt x="2" y="6"/>
                  <a:pt x="2" y="6"/>
                  <a:pt x="2" y="6"/>
                </a:cubicBezTo>
                <a:cubicBezTo>
                  <a:pt x="1" y="2"/>
                  <a:pt x="1" y="2"/>
                  <a:pt x="1" y="2"/>
                </a:cubicBezTo>
                <a:cubicBezTo>
                  <a:pt x="1" y="2"/>
                  <a:pt x="1" y="2"/>
                  <a:pt x="1" y="2"/>
                </a:cubicBezTo>
                <a:cubicBezTo>
                  <a:pt x="3" y="1"/>
                  <a:pt x="6" y="0"/>
                  <a:pt x="9" y="0"/>
                </a:cubicBezTo>
                <a:cubicBezTo>
                  <a:pt x="12" y="0"/>
                  <a:pt x="15" y="1"/>
                  <a:pt x="16" y="3"/>
                </a:cubicBezTo>
                <a:cubicBezTo>
                  <a:pt x="17" y="4"/>
                  <a:pt x="18" y="6"/>
                  <a:pt x="18" y="9"/>
                </a:cubicBezTo>
                <a:cubicBezTo>
                  <a:pt x="18" y="24"/>
                  <a:pt x="18" y="24"/>
                  <a:pt x="18" y="24"/>
                </a:cubicBezTo>
                <a:cubicBezTo>
                  <a:pt x="15" y="24"/>
                  <a:pt x="15" y="24"/>
                  <a:pt x="15" y="24"/>
                </a:cubicBezTo>
                <a:cubicBezTo>
                  <a:pt x="15" y="21"/>
                  <a:pt x="15" y="21"/>
                  <a:pt x="15" y="21"/>
                </a:cubicBezTo>
                <a:cubicBezTo>
                  <a:pt x="14" y="22"/>
                  <a:pt x="11" y="24"/>
                  <a:pt x="8" y="24"/>
                </a:cubicBezTo>
              </a:path>
            </a:pathLst>
          </a:custGeom>
          <a:solidFill>
            <a:schemeClr val="bg1"/>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cxnSp>
        <p:nvCxnSpPr>
          <p:cNvPr id="68" name="Straight Connector 67"/>
          <p:cNvCxnSpPr/>
          <p:nvPr userDrawn="1"/>
        </p:nvCxnSpPr>
        <p:spPr>
          <a:xfrm>
            <a:off x="9965023" y="5998178"/>
            <a:ext cx="0" cy="530181"/>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pic>
        <p:nvPicPr>
          <p:cNvPr id="34" name="Picture 33"/>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10772313" y="5956049"/>
            <a:ext cx="1113768" cy="592323"/>
          </a:xfrm>
          <a:prstGeom prst="rect">
            <a:avLst/>
          </a:prstGeom>
        </p:spPr>
      </p:pic>
      <p:sp>
        <p:nvSpPr>
          <p:cNvPr id="5" name="Text Placeholder 4"/>
          <p:cNvSpPr>
            <a:spLocks noGrp="1"/>
          </p:cNvSpPr>
          <p:nvPr>
            <p:ph type="body" sz="quarter" idx="10"/>
          </p:nvPr>
        </p:nvSpPr>
        <p:spPr>
          <a:xfrm>
            <a:off x="422275" y="309563"/>
            <a:ext cx="11347450" cy="5495925"/>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94836365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7.xml><?xml version="1.0" encoding="utf-8"?>
<p:sldLayout xmlns:a="http://schemas.openxmlformats.org/drawingml/2006/main" xmlns:r="http://schemas.openxmlformats.org/officeDocument/2006/relationships" xmlns:p="http://schemas.openxmlformats.org/presentationml/2006/main" showMasterSp="0" preserve="1" userDrawn="1">
  <p:cSld name="Title Slide 4">
    <p:spTree>
      <p:nvGrpSpPr>
        <p:cNvPr id="1" name=""/>
        <p:cNvGrpSpPr/>
        <p:nvPr/>
      </p:nvGrpSpPr>
      <p:grpSpPr>
        <a:xfrm>
          <a:off x="0" y="0"/>
          <a:ext cx="0" cy="0"/>
          <a:chOff x="0" y="0"/>
          <a:chExt cx="0" cy="0"/>
        </a:xfrm>
      </p:grpSpPr>
      <p:sp>
        <p:nvSpPr>
          <p:cNvPr id="3" name="Content Placeholder 2"/>
          <p:cNvSpPr>
            <a:spLocks noGrp="1"/>
          </p:cNvSpPr>
          <p:nvPr>
            <p:ph idx="1" hasCustomPrompt="1"/>
          </p:nvPr>
        </p:nvSpPr>
        <p:spPr>
          <a:xfrm>
            <a:off x="395288" y="1657350"/>
            <a:ext cx="11399836" cy="4589464"/>
          </a:xfrm>
          <a:prstGeom prst="rect">
            <a:avLst/>
          </a:prstGeom>
        </p:spPr>
        <p:txBody>
          <a:bodyPr/>
          <a:lstStyle>
            <a:lvl1pPr>
              <a:lnSpc>
                <a:spcPct val="70000"/>
              </a:lnSpc>
              <a:defRPr sz="8000">
                <a:latin typeface="+mj-lt"/>
              </a:defRPr>
            </a:lvl1pPr>
          </a:lstStyle>
          <a:p>
            <a:pPr lvl="0"/>
            <a:r>
              <a:rPr lang="en-US" dirty="0"/>
              <a:t>CLICK TO EDIT MASTER</a:t>
            </a:r>
            <a:br>
              <a:rPr lang="en-US" dirty="0"/>
            </a:br>
            <a:r>
              <a:rPr lang="en-US" dirty="0"/>
              <a:t>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4" name="Date Placeholder 3"/>
          <p:cNvSpPr>
            <a:spLocks noGrp="1"/>
          </p:cNvSpPr>
          <p:nvPr>
            <p:ph type="dt" sz="half" idx="10"/>
          </p:nvPr>
        </p:nvSpPr>
        <p:spPr>
          <a:xfrm>
            <a:off x="395288" y="6464923"/>
            <a:ext cx="785812" cy="153888"/>
          </a:xfrm>
          <a:prstGeom prst="rect">
            <a:avLst/>
          </a:prstGeom>
        </p:spPr>
        <p:txBody>
          <a:bodyPr/>
          <a:lstStyle/>
          <a:p>
            <a:fld id="{6EFA148B-2DBD-4A61-9A98-D17CEDC5FD9A}" type="datetime1">
              <a:rPr lang="en-GB" smtClean="0"/>
              <a:t>11/06/2018</a:t>
            </a:fld>
            <a:endParaRPr lang="en-GB"/>
          </a:p>
        </p:txBody>
      </p:sp>
      <p:sp>
        <p:nvSpPr>
          <p:cNvPr id="5" name="Footer Placeholder 4"/>
          <p:cNvSpPr>
            <a:spLocks noGrp="1"/>
          </p:cNvSpPr>
          <p:nvPr>
            <p:ph type="ftr" sz="quarter" idx="11"/>
          </p:nvPr>
        </p:nvSpPr>
        <p:spPr>
          <a:xfrm>
            <a:off x="1181099" y="6464923"/>
            <a:ext cx="8715375" cy="153888"/>
          </a:xfrm>
          <a:prstGeom prst="rect">
            <a:avLst/>
          </a:prstGeom>
        </p:spPr>
        <p:txBody>
          <a:bodyPr/>
          <a:lstStyle/>
          <a:p>
            <a:r>
              <a:rPr lang="en-GB"/>
              <a:t>Presentation footer</a:t>
            </a:r>
          </a:p>
        </p:txBody>
      </p:sp>
      <p:pic>
        <p:nvPicPr>
          <p:cNvPr id="7" name="Picture 6"/>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8963216" y="5938834"/>
            <a:ext cx="2632552" cy="693288"/>
          </a:xfrm>
          <a:prstGeom prst="rect">
            <a:avLst/>
          </a:prstGeom>
        </p:spPr>
      </p:pic>
      <p:pic>
        <p:nvPicPr>
          <p:cNvPr id="9" name="Picture 2" descr="Image result for athena swan silver award"/>
          <p:cNvPicPr>
            <a:picLocks noChangeAspect="1" noChangeArrowheads="1"/>
          </p:cNvPicPr>
          <p:nvPr userDrawn="1"/>
        </p:nvPicPr>
        <p:blipFill>
          <a:blip r:embed="rId3">
            <a:extLst>
              <a:ext uri="{28A0092B-C50C-407E-A947-70E740481C1C}">
                <a14:useLocalDpi xmlns:a14="http://schemas.microsoft.com/office/drawing/2010/main" val="0"/>
              </a:ext>
            </a:extLst>
          </a:blip>
          <a:srcRect/>
          <a:stretch>
            <a:fillRect/>
          </a:stretch>
        </p:blipFill>
        <p:spPr bwMode="auto">
          <a:xfrm>
            <a:off x="10801349" y="5987598"/>
            <a:ext cx="1111801" cy="61312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23656983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8.xml><?xml version="1.0" encoding="utf-8"?>
<p:sldLayout xmlns:a="http://schemas.openxmlformats.org/drawingml/2006/main" xmlns:r="http://schemas.openxmlformats.org/officeDocument/2006/relationships" xmlns:p="http://schemas.openxmlformats.org/presentationml/2006/main" showMasterSp="0" preserve="1" userDrawn="1">
  <p:cSld name="4_Image and Supporting Text">
    <p:spTree>
      <p:nvGrpSpPr>
        <p:cNvPr id="1" name=""/>
        <p:cNvGrpSpPr/>
        <p:nvPr/>
      </p:nvGrpSpPr>
      <p:grpSpPr>
        <a:xfrm>
          <a:off x="0" y="0"/>
          <a:ext cx="0" cy="0"/>
          <a:chOff x="0" y="0"/>
          <a:chExt cx="0" cy="0"/>
        </a:xfrm>
      </p:grpSpPr>
      <p:sp>
        <p:nvSpPr>
          <p:cNvPr id="8" name="Picture Placeholder 7"/>
          <p:cNvSpPr>
            <a:spLocks noGrp="1"/>
          </p:cNvSpPr>
          <p:nvPr>
            <p:ph type="pic" sz="quarter" idx="13"/>
          </p:nvPr>
        </p:nvSpPr>
        <p:spPr>
          <a:xfrm>
            <a:off x="6176356" y="0"/>
            <a:ext cx="6015644" cy="6858000"/>
          </a:xfrm>
          <a:prstGeom prst="rect">
            <a:avLst/>
          </a:prstGeom>
        </p:spPr>
        <p:txBody>
          <a:bodyPr/>
          <a:lstStyle>
            <a:lvl1pPr algn="r">
              <a:defRPr/>
            </a:lvl1pPr>
          </a:lstStyle>
          <a:p>
            <a:r>
              <a:rPr lang="en-US" dirty="0"/>
              <a:t>Click icon to add picture</a:t>
            </a:r>
            <a:endParaRPr lang="en-GB" dirty="0"/>
          </a:p>
        </p:txBody>
      </p:sp>
      <p:sp>
        <p:nvSpPr>
          <p:cNvPr id="10" name="Parallelogram 9"/>
          <p:cNvSpPr/>
          <p:nvPr userDrawn="1"/>
        </p:nvSpPr>
        <p:spPr>
          <a:xfrm flipH="1" flipV="1">
            <a:off x="-2170471" y="0"/>
            <a:ext cx="9220200" cy="6858000"/>
          </a:xfrm>
          <a:prstGeom prst="parallelogram">
            <a:avLst/>
          </a:prstGeom>
          <a:solidFill>
            <a:srgbClr val="009FF0"/>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08000" tIns="108000" rIns="108000" bIns="108000" numCol="1" spcCol="0" rtlCol="0" fromWordArt="0" anchor="t" anchorCtr="0" forceAA="0" compatLnSpc="1">
            <a:prstTxWarp prst="textNoShape">
              <a:avLst/>
            </a:prstTxWarp>
            <a:spAutoFit/>
          </a:bodyPr>
          <a:lstStyle/>
          <a:p>
            <a:pPr algn="l"/>
            <a:endParaRPr lang="en-GB" sz="2400" dirty="0" err="1"/>
          </a:p>
        </p:txBody>
      </p:sp>
      <p:sp>
        <p:nvSpPr>
          <p:cNvPr id="4" name="Date Placeholder 3"/>
          <p:cNvSpPr>
            <a:spLocks noGrp="1"/>
          </p:cNvSpPr>
          <p:nvPr>
            <p:ph type="dt" sz="half" idx="10"/>
          </p:nvPr>
        </p:nvSpPr>
        <p:spPr>
          <a:xfrm>
            <a:off x="395288" y="6464923"/>
            <a:ext cx="785812" cy="153888"/>
          </a:xfrm>
          <a:prstGeom prst="rect">
            <a:avLst/>
          </a:prstGeom>
        </p:spPr>
        <p:txBody>
          <a:bodyPr/>
          <a:lstStyle>
            <a:lvl1pPr>
              <a:defRPr>
                <a:solidFill>
                  <a:schemeClr val="bg1"/>
                </a:solidFill>
              </a:defRPr>
            </a:lvl1pPr>
          </a:lstStyle>
          <a:p>
            <a:fld id="{4A359D78-BA79-4341-B1BE-CA29AEF534CC}" type="datetime1">
              <a:rPr lang="en-GB" smtClean="0"/>
              <a:pPr/>
              <a:t>11/06/2018</a:t>
            </a:fld>
            <a:endParaRPr lang="en-GB" dirty="0"/>
          </a:p>
        </p:txBody>
      </p:sp>
      <p:sp>
        <p:nvSpPr>
          <p:cNvPr id="5" name="Footer Placeholder 4"/>
          <p:cNvSpPr>
            <a:spLocks noGrp="1"/>
          </p:cNvSpPr>
          <p:nvPr>
            <p:ph type="ftr" sz="quarter" idx="11"/>
          </p:nvPr>
        </p:nvSpPr>
        <p:spPr>
          <a:xfrm>
            <a:off x="1181100" y="6464923"/>
            <a:ext cx="3014664" cy="153888"/>
          </a:xfrm>
          <a:prstGeom prst="rect">
            <a:avLst/>
          </a:prstGeom>
        </p:spPr>
        <p:txBody>
          <a:bodyPr/>
          <a:lstStyle>
            <a:lvl1pPr>
              <a:defRPr>
                <a:solidFill>
                  <a:schemeClr val="bg1"/>
                </a:solidFill>
              </a:defRPr>
            </a:lvl1pPr>
          </a:lstStyle>
          <a:p>
            <a:r>
              <a:rPr lang="en-GB" dirty="0"/>
              <a:t>Presentation footer</a:t>
            </a:r>
          </a:p>
        </p:txBody>
      </p:sp>
      <p:sp>
        <p:nvSpPr>
          <p:cNvPr id="14" name="Content Placeholder 3"/>
          <p:cNvSpPr>
            <a:spLocks noGrp="1"/>
          </p:cNvSpPr>
          <p:nvPr>
            <p:ph sz="half" idx="2" hasCustomPrompt="1"/>
          </p:nvPr>
        </p:nvSpPr>
        <p:spPr>
          <a:xfrm>
            <a:off x="632910" y="2188029"/>
            <a:ext cx="4920795" cy="4058784"/>
          </a:xfrm>
          <a:prstGeom prst="rect">
            <a:avLst/>
          </a:prstGeom>
          <a:noFill/>
        </p:spPr>
        <p:txBody>
          <a:bodyPr rIns="0"/>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15" name="Title 1"/>
          <p:cNvSpPr>
            <a:spLocks noGrp="1"/>
          </p:cNvSpPr>
          <p:nvPr>
            <p:ph type="title" hasCustomPrompt="1"/>
          </p:nvPr>
        </p:nvSpPr>
        <p:spPr>
          <a:xfrm>
            <a:off x="632909" y="928660"/>
            <a:ext cx="4920796" cy="964066"/>
          </a:xfrm>
          <a:prstGeom prst="rect">
            <a:avLst/>
          </a:prstGeom>
        </p:spPr>
        <p:txBody>
          <a:bodyPr/>
          <a:lstStyle>
            <a:lvl1pPr algn="l">
              <a:defRPr>
                <a:solidFill>
                  <a:schemeClr val="bg1"/>
                </a:solidFill>
              </a:defRPr>
            </a:lvl1pPr>
          </a:lstStyle>
          <a:p>
            <a:r>
              <a:rPr lang="en-US" dirty="0"/>
              <a:t>CLICK TO EDIT MASTER TITLE STYLE</a:t>
            </a:r>
            <a:endParaRPr lang="en-GB" dirty="0"/>
          </a:p>
        </p:txBody>
      </p:sp>
    </p:spTree>
    <p:extLst>
      <p:ext uri="{BB962C8B-B14F-4D97-AF65-F5344CB8AC3E}">
        <p14:creationId xmlns:p14="http://schemas.microsoft.com/office/powerpoint/2010/main" val="191028557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9.xml><?xml version="1.0" encoding="utf-8"?>
<p:sldLayout xmlns:a="http://schemas.openxmlformats.org/drawingml/2006/main" xmlns:r="http://schemas.openxmlformats.org/officeDocument/2006/relationships" xmlns:p="http://schemas.openxmlformats.org/presentationml/2006/main" showMasterSp="0" preserve="1" userDrawn="1">
  <p:cSld name="5_Image and Supporting Text">
    <p:spTree>
      <p:nvGrpSpPr>
        <p:cNvPr id="1" name=""/>
        <p:cNvGrpSpPr/>
        <p:nvPr/>
      </p:nvGrpSpPr>
      <p:grpSpPr>
        <a:xfrm>
          <a:off x="0" y="0"/>
          <a:ext cx="0" cy="0"/>
          <a:chOff x="0" y="0"/>
          <a:chExt cx="0" cy="0"/>
        </a:xfrm>
      </p:grpSpPr>
      <p:sp>
        <p:nvSpPr>
          <p:cNvPr id="8" name="Picture Placeholder 7"/>
          <p:cNvSpPr>
            <a:spLocks noGrp="1"/>
          </p:cNvSpPr>
          <p:nvPr>
            <p:ph type="pic" sz="quarter" idx="13"/>
          </p:nvPr>
        </p:nvSpPr>
        <p:spPr>
          <a:xfrm>
            <a:off x="-2702" y="0"/>
            <a:ext cx="6005384" cy="6858000"/>
          </a:xfrm>
          <a:prstGeom prst="rect">
            <a:avLst/>
          </a:prstGeom>
        </p:spPr>
        <p:txBody>
          <a:bodyPr/>
          <a:lstStyle/>
          <a:p>
            <a:r>
              <a:rPr lang="en-US"/>
              <a:t>Click icon to add picture</a:t>
            </a:r>
            <a:endParaRPr lang="en-GB" dirty="0"/>
          </a:p>
        </p:txBody>
      </p:sp>
      <p:sp>
        <p:nvSpPr>
          <p:cNvPr id="10" name="Parallelogram 9"/>
          <p:cNvSpPr/>
          <p:nvPr userDrawn="1"/>
        </p:nvSpPr>
        <p:spPr>
          <a:xfrm flipV="1">
            <a:off x="5136139" y="0"/>
            <a:ext cx="9220200" cy="6858000"/>
          </a:xfrm>
          <a:prstGeom prst="parallelogram">
            <a:avLst/>
          </a:prstGeom>
          <a:solidFill>
            <a:srgbClr val="009FF0"/>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08000" tIns="108000" rIns="108000" bIns="108000" numCol="1" spcCol="0" rtlCol="0" fromWordArt="0" anchor="t" anchorCtr="0" forceAA="0" compatLnSpc="1">
            <a:prstTxWarp prst="textNoShape">
              <a:avLst/>
            </a:prstTxWarp>
            <a:spAutoFit/>
          </a:bodyPr>
          <a:lstStyle/>
          <a:p>
            <a:pPr algn="l"/>
            <a:endParaRPr lang="en-GB" sz="2400" dirty="0" err="1"/>
          </a:p>
        </p:txBody>
      </p:sp>
      <p:sp>
        <p:nvSpPr>
          <p:cNvPr id="4" name="Date Placeholder 3"/>
          <p:cNvSpPr>
            <a:spLocks noGrp="1"/>
          </p:cNvSpPr>
          <p:nvPr>
            <p:ph type="dt" sz="half" idx="10"/>
          </p:nvPr>
        </p:nvSpPr>
        <p:spPr>
          <a:xfrm>
            <a:off x="395288" y="6464923"/>
            <a:ext cx="785812" cy="153888"/>
          </a:xfrm>
          <a:prstGeom prst="rect">
            <a:avLst/>
          </a:prstGeom>
        </p:spPr>
        <p:txBody>
          <a:bodyPr/>
          <a:lstStyle/>
          <a:p>
            <a:fld id="{4A359D78-BA79-4341-B1BE-CA29AEF534CC}" type="datetime1">
              <a:rPr lang="en-GB" smtClean="0"/>
              <a:t>11/06/2018</a:t>
            </a:fld>
            <a:endParaRPr lang="en-GB"/>
          </a:p>
        </p:txBody>
      </p:sp>
      <p:sp>
        <p:nvSpPr>
          <p:cNvPr id="5" name="Footer Placeholder 4"/>
          <p:cNvSpPr>
            <a:spLocks noGrp="1"/>
          </p:cNvSpPr>
          <p:nvPr>
            <p:ph type="ftr" sz="quarter" idx="11"/>
          </p:nvPr>
        </p:nvSpPr>
        <p:spPr>
          <a:xfrm>
            <a:off x="1181100" y="6464923"/>
            <a:ext cx="3014664" cy="153888"/>
          </a:xfrm>
          <a:prstGeom prst="rect">
            <a:avLst/>
          </a:prstGeom>
        </p:spPr>
        <p:txBody>
          <a:bodyPr/>
          <a:lstStyle/>
          <a:p>
            <a:r>
              <a:rPr lang="en-GB"/>
              <a:t>Presentation footer</a:t>
            </a:r>
          </a:p>
        </p:txBody>
      </p:sp>
      <p:sp>
        <p:nvSpPr>
          <p:cNvPr id="11" name="Content Placeholder 3"/>
          <p:cNvSpPr>
            <a:spLocks noGrp="1"/>
          </p:cNvSpPr>
          <p:nvPr>
            <p:ph sz="half" idx="2" hasCustomPrompt="1"/>
          </p:nvPr>
        </p:nvSpPr>
        <p:spPr>
          <a:xfrm>
            <a:off x="6874328" y="2188029"/>
            <a:ext cx="4920795" cy="4058784"/>
          </a:xfrm>
          <a:prstGeom prst="rect">
            <a:avLst/>
          </a:prstGeom>
          <a:noFill/>
        </p:spPr>
        <p:txBody>
          <a:bodyPr rIns="0"/>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14" name="Title 1"/>
          <p:cNvSpPr>
            <a:spLocks noGrp="1"/>
          </p:cNvSpPr>
          <p:nvPr>
            <p:ph type="title" hasCustomPrompt="1"/>
          </p:nvPr>
        </p:nvSpPr>
        <p:spPr>
          <a:xfrm>
            <a:off x="6874327" y="928660"/>
            <a:ext cx="4920796" cy="964066"/>
          </a:xfrm>
          <a:prstGeom prst="rect">
            <a:avLst/>
          </a:prstGeom>
        </p:spPr>
        <p:txBody>
          <a:bodyPr/>
          <a:lstStyle>
            <a:lvl1pPr algn="r">
              <a:defRPr>
                <a:solidFill>
                  <a:schemeClr val="bg1"/>
                </a:solidFill>
              </a:defRPr>
            </a:lvl1pPr>
          </a:lstStyle>
          <a:p>
            <a:r>
              <a:rPr lang="en-US" dirty="0"/>
              <a:t>CLICK TO EDIT MASTER TITLE STYLE</a:t>
            </a:r>
            <a:endParaRPr lang="en-GB" dirty="0"/>
          </a:p>
        </p:txBody>
      </p:sp>
    </p:spTree>
    <p:extLst>
      <p:ext uri="{BB962C8B-B14F-4D97-AF65-F5344CB8AC3E}">
        <p14:creationId xmlns:p14="http://schemas.microsoft.com/office/powerpoint/2010/main" val="121590905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0.xml><?xml version="1.0" encoding="utf-8"?>
<p:sldLayout xmlns:a="http://schemas.openxmlformats.org/drawingml/2006/main" xmlns:r="http://schemas.openxmlformats.org/officeDocument/2006/relationships" xmlns:p="http://schemas.openxmlformats.org/presentationml/2006/main" showMasterSp="0" preserve="1" userDrawn="1">
  <p:cSld name="6_Image and Supporting Text">
    <p:spTree>
      <p:nvGrpSpPr>
        <p:cNvPr id="1" name=""/>
        <p:cNvGrpSpPr/>
        <p:nvPr/>
      </p:nvGrpSpPr>
      <p:grpSpPr>
        <a:xfrm>
          <a:off x="0" y="0"/>
          <a:ext cx="0" cy="0"/>
          <a:chOff x="0" y="0"/>
          <a:chExt cx="0" cy="0"/>
        </a:xfrm>
      </p:grpSpPr>
      <p:sp>
        <p:nvSpPr>
          <p:cNvPr id="8" name="Picture Placeholder 7"/>
          <p:cNvSpPr>
            <a:spLocks noGrp="1"/>
          </p:cNvSpPr>
          <p:nvPr>
            <p:ph type="pic" sz="quarter" idx="13"/>
          </p:nvPr>
        </p:nvSpPr>
        <p:spPr>
          <a:xfrm>
            <a:off x="6186616" y="0"/>
            <a:ext cx="6005384" cy="6858000"/>
          </a:xfrm>
          <a:prstGeom prst="rect">
            <a:avLst/>
          </a:prstGeom>
        </p:spPr>
        <p:txBody>
          <a:bodyPr/>
          <a:lstStyle>
            <a:lvl1pPr algn="r">
              <a:defRPr/>
            </a:lvl1pPr>
          </a:lstStyle>
          <a:p>
            <a:r>
              <a:rPr lang="en-US" dirty="0"/>
              <a:t>Click icon to add picture</a:t>
            </a:r>
            <a:endParaRPr lang="en-GB" dirty="0"/>
          </a:p>
        </p:txBody>
      </p:sp>
      <p:sp>
        <p:nvSpPr>
          <p:cNvPr id="2" name="Rectangle 1"/>
          <p:cNvSpPr/>
          <p:nvPr userDrawn="1"/>
        </p:nvSpPr>
        <p:spPr>
          <a:xfrm>
            <a:off x="0" y="0"/>
            <a:ext cx="6186616" cy="6858000"/>
          </a:xfrm>
          <a:prstGeom prst="rect">
            <a:avLst/>
          </a:prstGeom>
          <a:solidFill>
            <a:srgbClr val="009FF0"/>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08000" tIns="108000" rIns="108000" bIns="108000" numCol="1" spcCol="0" rtlCol="0" fromWordArt="0" anchor="t" anchorCtr="0" forceAA="0" compatLnSpc="1">
            <a:prstTxWarp prst="textNoShape">
              <a:avLst/>
            </a:prstTxWarp>
            <a:spAutoFit/>
          </a:bodyPr>
          <a:lstStyle/>
          <a:p>
            <a:pPr algn="l"/>
            <a:endParaRPr lang="en-GB" sz="2400" dirty="0" err="1"/>
          </a:p>
        </p:txBody>
      </p:sp>
      <p:sp>
        <p:nvSpPr>
          <p:cNvPr id="14" name="Title 1"/>
          <p:cNvSpPr>
            <a:spLocks noGrp="1"/>
          </p:cNvSpPr>
          <p:nvPr>
            <p:ph type="title" hasCustomPrompt="1"/>
          </p:nvPr>
        </p:nvSpPr>
        <p:spPr>
          <a:xfrm>
            <a:off x="632909" y="928660"/>
            <a:ext cx="4920796" cy="964066"/>
          </a:xfrm>
          <a:prstGeom prst="rect">
            <a:avLst/>
          </a:prstGeom>
        </p:spPr>
        <p:txBody>
          <a:bodyPr/>
          <a:lstStyle>
            <a:lvl1pPr algn="l">
              <a:defRPr>
                <a:solidFill>
                  <a:schemeClr val="bg1"/>
                </a:solidFill>
              </a:defRPr>
            </a:lvl1pPr>
          </a:lstStyle>
          <a:p>
            <a:r>
              <a:rPr lang="en-US" dirty="0"/>
              <a:t>CLICK TO EDIT MASTER TITLE STYLE</a:t>
            </a:r>
            <a:endParaRPr lang="en-GB" dirty="0"/>
          </a:p>
        </p:txBody>
      </p:sp>
      <p:sp>
        <p:nvSpPr>
          <p:cNvPr id="6" name="Text Placeholder 5"/>
          <p:cNvSpPr>
            <a:spLocks noGrp="1"/>
          </p:cNvSpPr>
          <p:nvPr>
            <p:ph type="body" sz="quarter" idx="14"/>
          </p:nvPr>
        </p:nvSpPr>
        <p:spPr>
          <a:xfrm>
            <a:off x="633413" y="2188029"/>
            <a:ext cx="4919662" cy="4058784"/>
          </a:xfrm>
          <a:prstGeom prst="rect">
            <a:avLst/>
          </a:prstGeom>
        </p:spPr>
        <p:txBody>
          <a:bodyPr/>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15" name="Date Placeholder 14"/>
          <p:cNvSpPr>
            <a:spLocks noGrp="1"/>
          </p:cNvSpPr>
          <p:nvPr>
            <p:ph type="dt" sz="half" idx="16"/>
          </p:nvPr>
        </p:nvSpPr>
        <p:spPr/>
        <p:txBody>
          <a:bodyPr/>
          <a:lstStyle>
            <a:lvl1pPr>
              <a:defRPr>
                <a:solidFill>
                  <a:schemeClr val="bg1"/>
                </a:solidFill>
              </a:defRPr>
            </a:lvl1pPr>
          </a:lstStyle>
          <a:p>
            <a:fld id="{91EDCAAE-78A7-4890-B218-3620A64223B4}" type="datetime1">
              <a:rPr lang="en-GB" smtClean="0"/>
              <a:pPr/>
              <a:t>11/06/2018</a:t>
            </a:fld>
            <a:endParaRPr lang="en-GB" dirty="0"/>
          </a:p>
        </p:txBody>
      </p:sp>
      <p:sp>
        <p:nvSpPr>
          <p:cNvPr id="16" name="Footer Placeholder 15"/>
          <p:cNvSpPr>
            <a:spLocks noGrp="1"/>
          </p:cNvSpPr>
          <p:nvPr>
            <p:ph type="ftr" sz="quarter" idx="17"/>
          </p:nvPr>
        </p:nvSpPr>
        <p:spPr/>
        <p:txBody>
          <a:bodyPr/>
          <a:lstStyle>
            <a:lvl1pPr>
              <a:defRPr>
                <a:solidFill>
                  <a:schemeClr val="bg1"/>
                </a:solidFill>
              </a:defRPr>
            </a:lvl1pPr>
          </a:lstStyle>
          <a:p>
            <a:r>
              <a:rPr lang="en-GB" dirty="0"/>
              <a:t>Presentation footer</a:t>
            </a:r>
          </a:p>
        </p:txBody>
      </p:sp>
    </p:spTree>
    <p:extLst>
      <p:ext uri="{BB962C8B-B14F-4D97-AF65-F5344CB8AC3E}">
        <p14:creationId xmlns:p14="http://schemas.microsoft.com/office/powerpoint/2010/main" val="27581854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1.xml><?xml version="1.0" encoding="utf-8"?>
<p:sldLayout xmlns:a="http://schemas.openxmlformats.org/drawingml/2006/main" xmlns:r="http://schemas.openxmlformats.org/officeDocument/2006/relationships" xmlns:p="http://schemas.openxmlformats.org/presentationml/2006/main" showMasterSp="0" preserve="1" userDrawn="1">
  <p:cSld name="7_Image and Supporting Text">
    <p:spTree>
      <p:nvGrpSpPr>
        <p:cNvPr id="1" name=""/>
        <p:cNvGrpSpPr/>
        <p:nvPr/>
      </p:nvGrpSpPr>
      <p:grpSpPr>
        <a:xfrm>
          <a:off x="0" y="0"/>
          <a:ext cx="0" cy="0"/>
          <a:chOff x="0" y="0"/>
          <a:chExt cx="0" cy="0"/>
        </a:xfrm>
      </p:grpSpPr>
      <p:sp>
        <p:nvSpPr>
          <p:cNvPr id="2" name="Rectangle 1"/>
          <p:cNvSpPr/>
          <p:nvPr userDrawn="1"/>
        </p:nvSpPr>
        <p:spPr>
          <a:xfrm>
            <a:off x="6002682" y="0"/>
            <a:ext cx="6189318" cy="685800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08000" tIns="108000" rIns="108000" bIns="108000" numCol="1" spcCol="0" rtlCol="0" fromWordArt="0" anchor="t" anchorCtr="0" forceAA="0" compatLnSpc="1">
            <a:prstTxWarp prst="textNoShape">
              <a:avLst/>
            </a:prstTxWarp>
            <a:spAutoFit/>
          </a:bodyPr>
          <a:lstStyle/>
          <a:p>
            <a:pPr algn="l"/>
            <a:endParaRPr lang="en-GB" sz="2400" dirty="0" err="1"/>
          </a:p>
        </p:txBody>
      </p:sp>
      <p:sp>
        <p:nvSpPr>
          <p:cNvPr id="4" name="Date Placeholder 3"/>
          <p:cNvSpPr>
            <a:spLocks noGrp="1"/>
          </p:cNvSpPr>
          <p:nvPr>
            <p:ph type="dt" sz="half" idx="10"/>
          </p:nvPr>
        </p:nvSpPr>
        <p:spPr>
          <a:xfrm>
            <a:off x="395288" y="6464923"/>
            <a:ext cx="785812" cy="153888"/>
          </a:xfrm>
          <a:prstGeom prst="rect">
            <a:avLst/>
          </a:prstGeom>
        </p:spPr>
        <p:txBody>
          <a:bodyPr/>
          <a:lstStyle/>
          <a:p>
            <a:fld id="{4A359D78-BA79-4341-B1BE-CA29AEF534CC}" type="datetime1">
              <a:rPr lang="en-GB" smtClean="0"/>
              <a:t>11/06/2018</a:t>
            </a:fld>
            <a:endParaRPr lang="en-GB"/>
          </a:p>
        </p:txBody>
      </p:sp>
      <p:sp>
        <p:nvSpPr>
          <p:cNvPr id="5" name="Footer Placeholder 4"/>
          <p:cNvSpPr>
            <a:spLocks noGrp="1"/>
          </p:cNvSpPr>
          <p:nvPr>
            <p:ph type="ftr" sz="quarter" idx="11"/>
          </p:nvPr>
        </p:nvSpPr>
        <p:spPr>
          <a:xfrm>
            <a:off x="1181100" y="6464923"/>
            <a:ext cx="3014664" cy="153888"/>
          </a:xfrm>
          <a:prstGeom prst="rect">
            <a:avLst/>
          </a:prstGeom>
        </p:spPr>
        <p:txBody>
          <a:bodyPr/>
          <a:lstStyle/>
          <a:p>
            <a:r>
              <a:rPr lang="en-GB"/>
              <a:t>Presentation footer</a:t>
            </a:r>
          </a:p>
        </p:txBody>
      </p:sp>
      <p:sp>
        <p:nvSpPr>
          <p:cNvPr id="8" name="Picture Placeholder 7"/>
          <p:cNvSpPr>
            <a:spLocks noGrp="1"/>
          </p:cNvSpPr>
          <p:nvPr>
            <p:ph type="pic" sz="quarter" idx="13"/>
          </p:nvPr>
        </p:nvSpPr>
        <p:spPr>
          <a:xfrm>
            <a:off x="-2702" y="0"/>
            <a:ext cx="6005384" cy="6858000"/>
          </a:xfrm>
          <a:prstGeom prst="rect">
            <a:avLst/>
          </a:prstGeom>
        </p:spPr>
        <p:txBody>
          <a:bodyPr/>
          <a:lstStyle/>
          <a:p>
            <a:r>
              <a:rPr lang="en-US"/>
              <a:t>Click icon to add picture</a:t>
            </a:r>
            <a:endParaRPr lang="en-GB" dirty="0"/>
          </a:p>
        </p:txBody>
      </p:sp>
      <p:sp>
        <p:nvSpPr>
          <p:cNvPr id="9" name="Content Placeholder 3"/>
          <p:cNvSpPr>
            <a:spLocks noGrp="1"/>
          </p:cNvSpPr>
          <p:nvPr>
            <p:ph sz="half" idx="2" hasCustomPrompt="1"/>
          </p:nvPr>
        </p:nvSpPr>
        <p:spPr>
          <a:xfrm>
            <a:off x="6874328" y="2188029"/>
            <a:ext cx="4920795" cy="4058784"/>
          </a:xfrm>
          <a:prstGeom prst="rect">
            <a:avLst/>
          </a:prstGeom>
          <a:noFill/>
        </p:spPr>
        <p:txBody>
          <a:bodyPr rIns="0"/>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10" name="Title 1"/>
          <p:cNvSpPr>
            <a:spLocks noGrp="1"/>
          </p:cNvSpPr>
          <p:nvPr>
            <p:ph type="title" hasCustomPrompt="1"/>
          </p:nvPr>
        </p:nvSpPr>
        <p:spPr>
          <a:xfrm>
            <a:off x="6874327" y="928660"/>
            <a:ext cx="4920796" cy="964066"/>
          </a:xfrm>
          <a:prstGeom prst="rect">
            <a:avLst/>
          </a:prstGeom>
        </p:spPr>
        <p:txBody>
          <a:bodyPr/>
          <a:lstStyle>
            <a:lvl1pPr algn="r">
              <a:defRPr>
                <a:solidFill>
                  <a:schemeClr val="bg1"/>
                </a:solidFill>
              </a:defRPr>
            </a:lvl1pPr>
          </a:lstStyle>
          <a:p>
            <a:r>
              <a:rPr lang="en-US" dirty="0"/>
              <a:t>CLICK TO EDIT MASTER TITLE STYLE</a:t>
            </a:r>
            <a:endParaRPr lang="en-GB" dirty="0"/>
          </a:p>
        </p:txBody>
      </p:sp>
    </p:spTree>
    <p:extLst>
      <p:ext uri="{BB962C8B-B14F-4D97-AF65-F5344CB8AC3E}">
        <p14:creationId xmlns:p14="http://schemas.microsoft.com/office/powerpoint/2010/main" val="120673248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2.xml><?xml version="1.0" encoding="utf-8"?>
<p:sldLayout xmlns:a="http://schemas.openxmlformats.org/drawingml/2006/main" xmlns:r="http://schemas.openxmlformats.org/officeDocument/2006/relationships" xmlns:p="http://schemas.openxmlformats.org/presentationml/2006/main" showMasterSp="0" preserve="1" userDrawn="1">
  <p:cSld name="10_Blank Slide">
    <p:spTree>
      <p:nvGrpSpPr>
        <p:cNvPr id="1" name=""/>
        <p:cNvGrpSpPr/>
        <p:nvPr/>
      </p:nvGrpSpPr>
      <p:grpSpPr>
        <a:xfrm>
          <a:off x="0" y="0"/>
          <a:ext cx="0" cy="0"/>
          <a:chOff x="0" y="0"/>
          <a:chExt cx="0" cy="0"/>
        </a:xfrm>
      </p:grpSpPr>
      <p:sp>
        <p:nvSpPr>
          <p:cNvPr id="4" name="Date Placeholder 3"/>
          <p:cNvSpPr>
            <a:spLocks noGrp="1"/>
          </p:cNvSpPr>
          <p:nvPr>
            <p:ph type="dt" sz="half" idx="10"/>
          </p:nvPr>
        </p:nvSpPr>
        <p:spPr>
          <a:xfrm>
            <a:off x="395288" y="6464923"/>
            <a:ext cx="785812" cy="153888"/>
          </a:xfrm>
          <a:prstGeom prst="rect">
            <a:avLst/>
          </a:prstGeom>
        </p:spPr>
        <p:txBody>
          <a:bodyPr/>
          <a:lstStyle/>
          <a:p>
            <a:fld id="{4A359D78-BA79-4341-B1BE-CA29AEF534CC}" type="datetime1">
              <a:rPr lang="en-GB" smtClean="0"/>
              <a:t>11/06/2018</a:t>
            </a:fld>
            <a:endParaRPr lang="en-GB"/>
          </a:p>
        </p:txBody>
      </p:sp>
      <p:sp>
        <p:nvSpPr>
          <p:cNvPr id="5" name="Footer Placeholder 4"/>
          <p:cNvSpPr>
            <a:spLocks noGrp="1"/>
          </p:cNvSpPr>
          <p:nvPr>
            <p:ph type="ftr" sz="quarter" idx="11"/>
          </p:nvPr>
        </p:nvSpPr>
        <p:spPr>
          <a:xfrm>
            <a:off x="1181100" y="6464923"/>
            <a:ext cx="3014664" cy="153888"/>
          </a:xfrm>
          <a:prstGeom prst="rect">
            <a:avLst/>
          </a:prstGeom>
        </p:spPr>
        <p:txBody>
          <a:bodyPr/>
          <a:lstStyle/>
          <a:p>
            <a:r>
              <a:rPr lang="en-GB"/>
              <a:t>Presentation footer</a:t>
            </a:r>
          </a:p>
        </p:txBody>
      </p:sp>
      <p:sp>
        <p:nvSpPr>
          <p:cNvPr id="3" name="Rectangle 2"/>
          <p:cNvSpPr/>
          <p:nvPr userDrawn="1"/>
        </p:nvSpPr>
        <p:spPr>
          <a:xfrm>
            <a:off x="0" y="0"/>
            <a:ext cx="12192000" cy="1069848"/>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08000" tIns="108000" rIns="108000" bIns="108000" numCol="1" spcCol="0" rtlCol="0" fromWordArt="0" anchor="t" anchorCtr="0" forceAA="0" compatLnSpc="1">
            <a:prstTxWarp prst="textNoShape">
              <a:avLst/>
            </a:prstTxWarp>
            <a:spAutoFit/>
          </a:bodyPr>
          <a:lstStyle/>
          <a:p>
            <a:pPr algn="l"/>
            <a:endParaRPr lang="en-GB" sz="2400" dirty="0" err="1"/>
          </a:p>
        </p:txBody>
      </p:sp>
      <p:sp>
        <p:nvSpPr>
          <p:cNvPr id="15" name="Title 1"/>
          <p:cNvSpPr>
            <a:spLocks noGrp="1"/>
          </p:cNvSpPr>
          <p:nvPr>
            <p:ph type="title" hasCustomPrompt="1"/>
          </p:nvPr>
        </p:nvSpPr>
        <p:spPr>
          <a:xfrm>
            <a:off x="395288" y="612776"/>
            <a:ext cx="11399836" cy="393064"/>
          </a:xfrm>
          <a:prstGeom prst="rect">
            <a:avLst/>
          </a:prstGeom>
        </p:spPr>
        <p:txBody>
          <a:bodyPr/>
          <a:lstStyle>
            <a:lvl1pPr>
              <a:defRPr>
                <a:solidFill>
                  <a:schemeClr val="bg1"/>
                </a:solidFill>
              </a:defRPr>
            </a:lvl1pPr>
          </a:lstStyle>
          <a:p>
            <a:r>
              <a:rPr lang="en-US" dirty="0"/>
              <a:t>CLICK TO EDIT MASTER TITLE STYLE</a:t>
            </a:r>
            <a:endParaRPr lang="en-GB" dirty="0"/>
          </a:p>
        </p:txBody>
      </p:sp>
      <p:sp>
        <p:nvSpPr>
          <p:cNvPr id="6" name="Text Placeholder 5"/>
          <p:cNvSpPr>
            <a:spLocks noGrp="1"/>
          </p:cNvSpPr>
          <p:nvPr>
            <p:ph type="body" sz="quarter" idx="12"/>
          </p:nvPr>
        </p:nvSpPr>
        <p:spPr>
          <a:xfrm>
            <a:off x="395288" y="1249363"/>
            <a:ext cx="11399837" cy="5029200"/>
          </a:xfrm>
          <a:prstGeom prst="rect">
            <a:avLst/>
          </a:prstGeo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Tree>
    <p:extLst>
      <p:ext uri="{BB962C8B-B14F-4D97-AF65-F5344CB8AC3E}">
        <p14:creationId xmlns:p14="http://schemas.microsoft.com/office/powerpoint/2010/main" val="122778629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3.xml><?xml version="1.0" encoding="utf-8"?>
<p:sldLayout xmlns:a="http://schemas.openxmlformats.org/drawingml/2006/main" xmlns:r="http://schemas.openxmlformats.org/officeDocument/2006/relationships" xmlns:p="http://schemas.openxmlformats.org/presentationml/2006/main" showMasterSp="0" preserve="1" userDrawn="1">
  <p:cSld name="11_Blank Slide">
    <p:spTree>
      <p:nvGrpSpPr>
        <p:cNvPr id="1" name=""/>
        <p:cNvGrpSpPr/>
        <p:nvPr/>
      </p:nvGrpSpPr>
      <p:grpSpPr>
        <a:xfrm>
          <a:off x="0" y="0"/>
          <a:ext cx="0" cy="0"/>
          <a:chOff x="0" y="0"/>
          <a:chExt cx="0" cy="0"/>
        </a:xfrm>
      </p:grpSpPr>
      <p:sp>
        <p:nvSpPr>
          <p:cNvPr id="6" name="Rectangle 5"/>
          <p:cNvSpPr/>
          <p:nvPr userDrawn="1"/>
        </p:nvSpPr>
        <p:spPr>
          <a:xfrm>
            <a:off x="0" y="5952744"/>
            <a:ext cx="12192000" cy="905256"/>
          </a:xfrm>
          <a:prstGeom prst="rect">
            <a:avLst/>
          </a:prstGeom>
          <a:solidFill>
            <a:srgbClr val="009FF0"/>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08000" tIns="108000" rIns="108000" bIns="108000" numCol="1" spcCol="0" rtlCol="0" fromWordArt="0" anchor="t" anchorCtr="0" forceAA="0" compatLnSpc="1">
            <a:prstTxWarp prst="textNoShape">
              <a:avLst/>
            </a:prstTxWarp>
            <a:spAutoFit/>
          </a:bodyPr>
          <a:lstStyle/>
          <a:p>
            <a:pPr algn="l"/>
            <a:endParaRPr lang="en-GB" sz="2400" dirty="0" err="1"/>
          </a:p>
        </p:txBody>
      </p:sp>
      <p:sp>
        <p:nvSpPr>
          <p:cNvPr id="4" name="Date Placeholder 3"/>
          <p:cNvSpPr>
            <a:spLocks noGrp="1"/>
          </p:cNvSpPr>
          <p:nvPr>
            <p:ph type="dt" sz="half" idx="10"/>
          </p:nvPr>
        </p:nvSpPr>
        <p:spPr>
          <a:xfrm>
            <a:off x="395288" y="6464923"/>
            <a:ext cx="785812" cy="153888"/>
          </a:xfrm>
          <a:prstGeom prst="rect">
            <a:avLst/>
          </a:prstGeom>
        </p:spPr>
        <p:txBody>
          <a:bodyPr/>
          <a:lstStyle>
            <a:lvl1pPr>
              <a:defRPr>
                <a:solidFill>
                  <a:schemeClr val="bg1"/>
                </a:solidFill>
              </a:defRPr>
            </a:lvl1pPr>
          </a:lstStyle>
          <a:p>
            <a:fld id="{4A359D78-BA79-4341-B1BE-CA29AEF534CC}" type="datetime1">
              <a:rPr lang="en-GB" smtClean="0"/>
              <a:pPr/>
              <a:t>11/06/2018</a:t>
            </a:fld>
            <a:endParaRPr lang="en-GB" dirty="0"/>
          </a:p>
        </p:txBody>
      </p:sp>
      <p:sp>
        <p:nvSpPr>
          <p:cNvPr id="5" name="Footer Placeholder 4"/>
          <p:cNvSpPr>
            <a:spLocks noGrp="1"/>
          </p:cNvSpPr>
          <p:nvPr>
            <p:ph type="ftr" sz="quarter" idx="11"/>
          </p:nvPr>
        </p:nvSpPr>
        <p:spPr>
          <a:xfrm>
            <a:off x="1181100" y="6464923"/>
            <a:ext cx="3014664" cy="153888"/>
          </a:xfrm>
          <a:prstGeom prst="rect">
            <a:avLst/>
          </a:prstGeom>
        </p:spPr>
        <p:txBody>
          <a:bodyPr/>
          <a:lstStyle>
            <a:lvl1pPr>
              <a:defRPr>
                <a:solidFill>
                  <a:schemeClr val="bg1"/>
                </a:solidFill>
              </a:defRPr>
            </a:lvl1pPr>
          </a:lstStyle>
          <a:p>
            <a:r>
              <a:rPr lang="en-GB" dirty="0"/>
              <a:t>Presentation footer</a:t>
            </a:r>
          </a:p>
        </p:txBody>
      </p:sp>
      <p:sp>
        <p:nvSpPr>
          <p:cNvPr id="7" name="Title 1"/>
          <p:cNvSpPr>
            <a:spLocks noGrp="1"/>
          </p:cNvSpPr>
          <p:nvPr>
            <p:ph type="title" hasCustomPrompt="1"/>
          </p:nvPr>
        </p:nvSpPr>
        <p:spPr>
          <a:xfrm>
            <a:off x="395288" y="612776"/>
            <a:ext cx="11399836" cy="818686"/>
          </a:xfrm>
          <a:prstGeom prst="rect">
            <a:avLst/>
          </a:prstGeom>
        </p:spPr>
        <p:txBody>
          <a:bodyPr/>
          <a:lstStyle/>
          <a:p>
            <a:r>
              <a:rPr lang="en-US" dirty="0"/>
              <a:t>CLICK TO EDIT MASTER TITLE STYLE</a:t>
            </a:r>
            <a:endParaRPr lang="en-GB" dirty="0"/>
          </a:p>
        </p:txBody>
      </p:sp>
      <p:sp>
        <p:nvSpPr>
          <p:cNvPr id="8" name="Text Placeholder 5"/>
          <p:cNvSpPr>
            <a:spLocks noGrp="1"/>
          </p:cNvSpPr>
          <p:nvPr>
            <p:ph type="body" sz="quarter" idx="12"/>
          </p:nvPr>
        </p:nvSpPr>
        <p:spPr>
          <a:xfrm>
            <a:off x="395288" y="1608363"/>
            <a:ext cx="11399837" cy="4163787"/>
          </a:xfrm>
          <a:prstGeom prst="rect">
            <a:avLst/>
          </a:prstGeo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Tree>
    <p:extLst>
      <p:ext uri="{BB962C8B-B14F-4D97-AF65-F5344CB8AC3E}">
        <p14:creationId xmlns:p14="http://schemas.microsoft.com/office/powerpoint/2010/main" val="334357659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4.xml><?xml version="1.0" encoding="utf-8"?>
<p:sldLayout xmlns:a="http://schemas.openxmlformats.org/drawingml/2006/main" xmlns:r="http://schemas.openxmlformats.org/officeDocument/2006/relationships" xmlns:p="http://schemas.openxmlformats.org/presentationml/2006/main" showMasterSp="0" preserve="1" userDrawn="1">
  <p:cSld name="9_Paper Quotes">
    <p:bg>
      <p:bgPr>
        <a:blipFill dpi="0" rotWithShape="1">
          <a:blip r:embed="rId2">
            <a:duotone>
              <a:prstClr val="black"/>
              <a:srgbClr val="D9C3A5">
                <a:tint val="50000"/>
                <a:satMod val="180000"/>
              </a:srgbClr>
            </a:duotone>
          </a:blip>
          <a:srcRect/>
          <a:stretch>
            <a:fillRect t="-2000" b="-2000"/>
          </a:stretch>
        </a:blipFill>
        <a:effectLst/>
      </p:bgPr>
    </p:bg>
    <p:spTree>
      <p:nvGrpSpPr>
        <p:cNvPr id="1" name=""/>
        <p:cNvGrpSpPr/>
        <p:nvPr/>
      </p:nvGrpSpPr>
      <p:grpSpPr>
        <a:xfrm>
          <a:off x="0" y="0"/>
          <a:ext cx="0" cy="0"/>
          <a:chOff x="0" y="0"/>
          <a:chExt cx="0" cy="0"/>
        </a:xfrm>
      </p:grpSpPr>
      <p:sp>
        <p:nvSpPr>
          <p:cNvPr id="4" name="Date Placeholder 3"/>
          <p:cNvSpPr>
            <a:spLocks noGrp="1"/>
          </p:cNvSpPr>
          <p:nvPr>
            <p:ph type="dt" sz="half" idx="10"/>
          </p:nvPr>
        </p:nvSpPr>
        <p:spPr>
          <a:xfrm>
            <a:off x="395288" y="6464923"/>
            <a:ext cx="785812" cy="153888"/>
          </a:xfrm>
          <a:prstGeom prst="rect">
            <a:avLst/>
          </a:prstGeom>
        </p:spPr>
        <p:txBody>
          <a:bodyPr/>
          <a:lstStyle>
            <a:lvl1pPr>
              <a:defRPr>
                <a:solidFill>
                  <a:schemeClr val="tx1"/>
                </a:solidFill>
              </a:defRPr>
            </a:lvl1pPr>
          </a:lstStyle>
          <a:p>
            <a:fld id="{4A359D78-BA79-4341-B1BE-CA29AEF534CC}" type="datetime1">
              <a:rPr lang="en-GB" smtClean="0"/>
              <a:pPr/>
              <a:t>11/06/2018</a:t>
            </a:fld>
            <a:endParaRPr lang="en-GB" dirty="0"/>
          </a:p>
        </p:txBody>
      </p:sp>
      <p:sp>
        <p:nvSpPr>
          <p:cNvPr id="5" name="Footer Placeholder 4"/>
          <p:cNvSpPr>
            <a:spLocks noGrp="1"/>
          </p:cNvSpPr>
          <p:nvPr>
            <p:ph type="ftr" sz="quarter" idx="11"/>
          </p:nvPr>
        </p:nvSpPr>
        <p:spPr>
          <a:xfrm>
            <a:off x="1181100" y="6464923"/>
            <a:ext cx="3014664" cy="153888"/>
          </a:xfrm>
          <a:prstGeom prst="rect">
            <a:avLst/>
          </a:prstGeom>
        </p:spPr>
        <p:txBody>
          <a:bodyPr/>
          <a:lstStyle>
            <a:lvl1pPr>
              <a:defRPr>
                <a:solidFill>
                  <a:schemeClr val="tx1"/>
                </a:solidFill>
              </a:defRPr>
            </a:lvl1pPr>
          </a:lstStyle>
          <a:p>
            <a:r>
              <a:rPr lang="en-GB" dirty="0"/>
              <a:t>Presentation footer</a:t>
            </a:r>
          </a:p>
        </p:txBody>
      </p:sp>
      <p:sp>
        <p:nvSpPr>
          <p:cNvPr id="3" name="Picture Placeholder 2"/>
          <p:cNvSpPr>
            <a:spLocks noGrp="1"/>
          </p:cNvSpPr>
          <p:nvPr>
            <p:ph type="pic" sz="quarter" idx="12" hasCustomPrompt="1"/>
          </p:nvPr>
        </p:nvSpPr>
        <p:spPr>
          <a:xfrm>
            <a:off x="1053306" y="2816098"/>
            <a:ext cx="10085388" cy="1884363"/>
          </a:xfrm>
          <a:prstGeom prst="rect">
            <a:avLst/>
          </a:prstGeom>
          <a:ln w="19050">
            <a:solidFill>
              <a:srgbClr val="009FF0"/>
            </a:solidFill>
          </a:ln>
        </p:spPr>
        <p:txBody>
          <a:bodyPr/>
          <a:lstStyle>
            <a:lvl1pPr>
              <a:defRPr/>
            </a:lvl1pPr>
          </a:lstStyle>
          <a:p>
            <a:r>
              <a:rPr lang="en-GB" dirty="0"/>
              <a:t>Click to add picture</a:t>
            </a:r>
          </a:p>
        </p:txBody>
      </p:sp>
      <p:sp>
        <p:nvSpPr>
          <p:cNvPr id="7" name="Text Placeholder 6"/>
          <p:cNvSpPr>
            <a:spLocks noGrp="1"/>
          </p:cNvSpPr>
          <p:nvPr>
            <p:ph type="body" sz="quarter" idx="13" hasCustomPrompt="1"/>
          </p:nvPr>
        </p:nvSpPr>
        <p:spPr>
          <a:xfrm>
            <a:off x="751332" y="557213"/>
            <a:ext cx="10689336" cy="1335595"/>
          </a:xfrm>
          <a:prstGeom prst="rect">
            <a:avLst/>
          </a:prstGeom>
          <a:solidFill>
            <a:schemeClr val="bg1">
              <a:lumMod val="95000"/>
              <a:alpha val="70000"/>
            </a:schemeClr>
          </a:solidFill>
          <a:ln w="19050">
            <a:solidFill>
              <a:srgbClr val="009FF0"/>
            </a:solidFill>
          </a:ln>
        </p:spPr>
        <p:txBody>
          <a:bodyPr/>
          <a:lstStyle>
            <a:lvl5pPr marL="714375" indent="0" algn="l">
              <a:buNone/>
              <a:defRPr sz="3200" b="1" baseline="0">
                <a:latin typeface="+mj-lt"/>
              </a:defRPr>
            </a:lvl5pPr>
          </a:lstStyle>
          <a:p>
            <a:pPr lvl="4"/>
            <a:r>
              <a:rPr lang="en-GB" dirty="0"/>
              <a:t>CLICK TO EDIT MASTER TITLE STYLE</a:t>
            </a:r>
          </a:p>
        </p:txBody>
      </p:sp>
    </p:spTree>
    <p:extLst>
      <p:ext uri="{BB962C8B-B14F-4D97-AF65-F5344CB8AC3E}">
        <p14:creationId xmlns:p14="http://schemas.microsoft.com/office/powerpoint/2010/main" val="117311277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5.xml><?xml version="1.0" encoding="utf-8"?>
<p:sldLayout xmlns:a="http://schemas.openxmlformats.org/drawingml/2006/main" xmlns:r="http://schemas.openxmlformats.org/officeDocument/2006/relationships" xmlns:p="http://schemas.openxmlformats.org/presentationml/2006/main" showMasterSp="0" preserve="1" userDrawn="1">
  <p:cSld name="9_Image reel student">
    <p:bg>
      <p:bgPr>
        <a:solidFill>
          <a:schemeClr val="bg1"/>
        </a:solidFill>
        <a:effectLst/>
      </p:bgPr>
    </p:bg>
    <p:spTree>
      <p:nvGrpSpPr>
        <p:cNvPr id="1" name=""/>
        <p:cNvGrpSpPr/>
        <p:nvPr/>
      </p:nvGrpSpPr>
      <p:grpSpPr>
        <a:xfrm>
          <a:off x="0" y="0"/>
          <a:ext cx="0" cy="0"/>
          <a:chOff x="0" y="0"/>
          <a:chExt cx="0" cy="0"/>
        </a:xfrm>
      </p:grpSpPr>
      <p:sp>
        <p:nvSpPr>
          <p:cNvPr id="4" name="Date Placeholder 3"/>
          <p:cNvSpPr>
            <a:spLocks noGrp="1"/>
          </p:cNvSpPr>
          <p:nvPr>
            <p:ph type="dt" sz="half" idx="10"/>
          </p:nvPr>
        </p:nvSpPr>
        <p:spPr>
          <a:xfrm>
            <a:off x="395288" y="6464923"/>
            <a:ext cx="785812" cy="153888"/>
          </a:xfrm>
          <a:prstGeom prst="rect">
            <a:avLst/>
          </a:prstGeom>
        </p:spPr>
        <p:txBody>
          <a:bodyPr/>
          <a:lstStyle>
            <a:lvl1pPr>
              <a:defRPr>
                <a:solidFill>
                  <a:schemeClr val="tx1"/>
                </a:solidFill>
              </a:defRPr>
            </a:lvl1pPr>
          </a:lstStyle>
          <a:p>
            <a:fld id="{4A359D78-BA79-4341-B1BE-CA29AEF534CC}" type="datetime1">
              <a:rPr lang="en-GB" smtClean="0"/>
              <a:pPr/>
              <a:t>11/06/2018</a:t>
            </a:fld>
            <a:endParaRPr lang="en-GB" dirty="0"/>
          </a:p>
        </p:txBody>
      </p:sp>
      <p:sp>
        <p:nvSpPr>
          <p:cNvPr id="5" name="Footer Placeholder 4"/>
          <p:cNvSpPr>
            <a:spLocks noGrp="1"/>
          </p:cNvSpPr>
          <p:nvPr>
            <p:ph type="ftr" sz="quarter" idx="11"/>
          </p:nvPr>
        </p:nvSpPr>
        <p:spPr>
          <a:xfrm>
            <a:off x="1181100" y="6464923"/>
            <a:ext cx="3014664" cy="153888"/>
          </a:xfrm>
          <a:prstGeom prst="rect">
            <a:avLst/>
          </a:prstGeom>
        </p:spPr>
        <p:txBody>
          <a:bodyPr/>
          <a:lstStyle>
            <a:lvl1pPr>
              <a:defRPr>
                <a:solidFill>
                  <a:schemeClr val="tx1"/>
                </a:solidFill>
              </a:defRPr>
            </a:lvl1pPr>
          </a:lstStyle>
          <a:p>
            <a:r>
              <a:rPr lang="en-GB" dirty="0"/>
              <a:t>Presentation footer</a:t>
            </a:r>
          </a:p>
        </p:txBody>
      </p:sp>
      <p:sp>
        <p:nvSpPr>
          <p:cNvPr id="6" name="Hexagon 5"/>
          <p:cNvSpPr/>
          <p:nvPr userDrawn="1"/>
        </p:nvSpPr>
        <p:spPr>
          <a:xfrm>
            <a:off x="2618017" y="-2320152"/>
            <a:ext cx="4279900" cy="3689569"/>
          </a:xfrm>
          <a:prstGeom prst="hexagon">
            <a:avLst/>
          </a:prstGeom>
          <a:blipFill>
            <a:blip r:embed="rId2">
              <a:duotone>
                <a:prstClr val="black"/>
                <a:schemeClr val="accent3">
                  <a:tint val="45000"/>
                  <a:satMod val="400000"/>
                </a:schemeClr>
              </a:duotone>
            </a:blip>
            <a:srcRect/>
            <a:stretch>
              <a:fillRect l="1976" t="-15462" r="-43364" b="-21678"/>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08000" tIns="108000" rIns="108000" bIns="108000" numCol="1" spcCol="0" rtlCol="0" fromWordArt="0" anchor="t" anchorCtr="0" forceAA="0" compatLnSpc="1">
            <a:prstTxWarp prst="textNoShape">
              <a:avLst/>
            </a:prstTxWarp>
            <a:spAutoFit/>
          </a:bodyPr>
          <a:lstStyle/>
          <a:p>
            <a:pPr algn="l"/>
            <a:endParaRPr lang="en-GB" sz="2400" dirty="0" err="1"/>
          </a:p>
        </p:txBody>
      </p:sp>
      <p:sp>
        <p:nvSpPr>
          <p:cNvPr id="7" name="Hexagon 6"/>
          <p:cNvSpPr/>
          <p:nvPr userDrawn="1"/>
        </p:nvSpPr>
        <p:spPr>
          <a:xfrm>
            <a:off x="-874483" y="-380698"/>
            <a:ext cx="4279900" cy="3689569"/>
          </a:xfrm>
          <a:prstGeom prst="hexagon">
            <a:avLst/>
          </a:prstGeom>
          <a:blipFill>
            <a:blip r:embed="rId3">
              <a:duotone>
                <a:prstClr val="black"/>
                <a:schemeClr val="accent3">
                  <a:tint val="45000"/>
                  <a:satMod val="400000"/>
                </a:schemeClr>
              </a:duotone>
            </a:blip>
            <a:srcRect/>
            <a:stretch>
              <a:fillRect l="908" t="-41798" r="-5038" b="-38696"/>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08000" tIns="108000" rIns="108000" bIns="108000" numCol="1" spcCol="0" rtlCol="0" fromWordArt="0" anchor="t" anchorCtr="0" forceAA="0" compatLnSpc="1">
            <a:prstTxWarp prst="textNoShape">
              <a:avLst/>
            </a:prstTxWarp>
            <a:spAutoFit/>
          </a:bodyPr>
          <a:lstStyle/>
          <a:p>
            <a:pPr algn="l"/>
            <a:endParaRPr lang="en-GB" sz="2400" dirty="0" err="1"/>
          </a:p>
        </p:txBody>
      </p:sp>
      <p:sp>
        <p:nvSpPr>
          <p:cNvPr id="8" name="Hexagon 7"/>
          <p:cNvSpPr/>
          <p:nvPr userDrawn="1"/>
        </p:nvSpPr>
        <p:spPr>
          <a:xfrm>
            <a:off x="6110517" y="-380698"/>
            <a:ext cx="4279900" cy="3689569"/>
          </a:xfrm>
          <a:prstGeom prst="hexagon">
            <a:avLst/>
          </a:prstGeom>
          <a:blipFill>
            <a:blip r:embed="rId4">
              <a:duotone>
                <a:prstClr val="black"/>
                <a:schemeClr val="accent3">
                  <a:tint val="45000"/>
                  <a:satMod val="400000"/>
                </a:schemeClr>
              </a:duotone>
            </a:blip>
            <a:srcRect/>
            <a:stretch>
              <a:fillRect l="-22166" t="-28101" r="-32622" b="-5487"/>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08000" tIns="108000" rIns="108000" bIns="108000" numCol="1" spcCol="0" rtlCol="0" fromWordArt="0" anchor="t" anchorCtr="0" forceAA="0" compatLnSpc="1">
            <a:prstTxWarp prst="textNoShape">
              <a:avLst/>
            </a:prstTxWarp>
            <a:spAutoFit/>
          </a:bodyPr>
          <a:lstStyle/>
          <a:p>
            <a:pPr algn="l"/>
            <a:endParaRPr lang="en-GB" sz="2400" dirty="0" err="1"/>
          </a:p>
        </p:txBody>
      </p:sp>
      <p:sp>
        <p:nvSpPr>
          <p:cNvPr id="9" name="Hexagon 8"/>
          <p:cNvSpPr/>
          <p:nvPr userDrawn="1"/>
        </p:nvSpPr>
        <p:spPr>
          <a:xfrm>
            <a:off x="2618017" y="1524302"/>
            <a:ext cx="4279900" cy="3689569"/>
          </a:xfrm>
          <a:prstGeom prst="hexagon">
            <a:avLst/>
          </a:prstGeom>
          <a:blipFill>
            <a:blip r:embed="rId5"/>
            <a:srcRect/>
            <a:stretch>
              <a:fillRect l="-23568" t="-9343" r="-20646" b="-7635"/>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08000" tIns="108000" rIns="108000" bIns="108000" numCol="1" spcCol="0" rtlCol="0" fromWordArt="0" anchor="t" anchorCtr="0" forceAA="0" compatLnSpc="1">
            <a:prstTxWarp prst="textNoShape">
              <a:avLst/>
            </a:prstTxWarp>
            <a:spAutoFit/>
          </a:bodyPr>
          <a:lstStyle/>
          <a:p>
            <a:pPr algn="l"/>
            <a:endParaRPr lang="en-GB" sz="2400" dirty="0" err="1"/>
          </a:p>
        </p:txBody>
      </p:sp>
      <p:sp>
        <p:nvSpPr>
          <p:cNvPr id="10" name="Hexagon 9"/>
          <p:cNvSpPr/>
          <p:nvPr userDrawn="1"/>
        </p:nvSpPr>
        <p:spPr>
          <a:xfrm>
            <a:off x="-874483" y="3463756"/>
            <a:ext cx="4279900" cy="3689569"/>
          </a:xfrm>
          <a:prstGeom prst="hexagon">
            <a:avLst/>
          </a:prstGeom>
          <a:blipFill>
            <a:blip r:embed="rId6">
              <a:duotone>
                <a:prstClr val="black"/>
                <a:schemeClr val="accent3">
                  <a:tint val="45000"/>
                  <a:satMod val="400000"/>
                </a:schemeClr>
              </a:duotone>
            </a:blip>
            <a:srcRect/>
            <a:stretch>
              <a:fillRect l="-16316" t="-12591" r="-22984" b="817"/>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08000" tIns="108000" rIns="108000" bIns="108000" numCol="1" spcCol="0" rtlCol="0" fromWordArt="0" anchor="t" anchorCtr="0" forceAA="0" compatLnSpc="1">
            <a:prstTxWarp prst="textNoShape">
              <a:avLst/>
            </a:prstTxWarp>
            <a:spAutoFit/>
          </a:bodyPr>
          <a:lstStyle/>
          <a:p>
            <a:pPr algn="l"/>
            <a:endParaRPr lang="en-GB" sz="2400" dirty="0" err="1"/>
          </a:p>
        </p:txBody>
      </p:sp>
      <p:sp>
        <p:nvSpPr>
          <p:cNvPr id="11" name="Hexagon 10"/>
          <p:cNvSpPr/>
          <p:nvPr userDrawn="1"/>
        </p:nvSpPr>
        <p:spPr>
          <a:xfrm>
            <a:off x="2618017" y="5368756"/>
            <a:ext cx="4279900" cy="3689569"/>
          </a:xfrm>
          <a:prstGeom prst="hexagon">
            <a:avLst/>
          </a:prstGeom>
          <a:blipFill>
            <a:blip r:embed="rId7">
              <a:duotone>
                <a:prstClr val="black"/>
                <a:schemeClr val="accent3">
                  <a:tint val="45000"/>
                  <a:satMod val="400000"/>
                </a:schemeClr>
              </a:duotone>
            </a:blip>
            <a:srcRect/>
            <a:stretch>
              <a:fillRect l="54" t="-17134" r="3924" b="-40124"/>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08000" tIns="108000" rIns="108000" bIns="108000" numCol="1" spcCol="0" rtlCol="0" fromWordArt="0" anchor="t" anchorCtr="0" forceAA="0" compatLnSpc="1">
            <a:prstTxWarp prst="textNoShape">
              <a:avLst/>
            </a:prstTxWarp>
            <a:spAutoFit/>
          </a:bodyPr>
          <a:lstStyle/>
          <a:p>
            <a:pPr algn="l"/>
            <a:endParaRPr lang="en-GB" sz="2400" dirty="0" err="1"/>
          </a:p>
        </p:txBody>
      </p:sp>
      <p:sp>
        <p:nvSpPr>
          <p:cNvPr id="12" name="Title 1"/>
          <p:cNvSpPr>
            <a:spLocks noGrp="1"/>
          </p:cNvSpPr>
          <p:nvPr>
            <p:ph type="ctrTitle" hasCustomPrompt="1"/>
          </p:nvPr>
        </p:nvSpPr>
        <p:spPr>
          <a:xfrm>
            <a:off x="7370064" y="4009247"/>
            <a:ext cx="4030218" cy="1514261"/>
          </a:xfrm>
          <a:prstGeom prst="rect">
            <a:avLst/>
          </a:prstGeom>
        </p:spPr>
        <p:txBody>
          <a:bodyPr wrap="square" anchor="ctr">
            <a:spAutoFit/>
          </a:bodyPr>
          <a:lstStyle>
            <a:lvl1pPr algn="ctr">
              <a:lnSpc>
                <a:spcPct val="70000"/>
              </a:lnSpc>
              <a:defRPr sz="4400" b="1" baseline="0">
                <a:solidFill>
                  <a:schemeClr val="tx1"/>
                </a:solidFill>
              </a:defRPr>
            </a:lvl1pPr>
          </a:lstStyle>
          <a:p>
            <a:r>
              <a:rPr lang="en-US" dirty="0"/>
              <a:t>CLICK TO EDIT MASTER TEXT STYLES</a:t>
            </a:r>
            <a:endParaRPr lang="en-GB" dirty="0"/>
          </a:p>
        </p:txBody>
      </p:sp>
    </p:spTree>
    <p:extLst>
      <p:ext uri="{BB962C8B-B14F-4D97-AF65-F5344CB8AC3E}">
        <p14:creationId xmlns:p14="http://schemas.microsoft.com/office/powerpoint/2010/main" val="104772253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Image reel Norwich">
    <p:spTree>
      <p:nvGrpSpPr>
        <p:cNvPr id="1" name=""/>
        <p:cNvGrpSpPr/>
        <p:nvPr/>
      </p:nvGrpSpPr>
      <p:grpSpPr>
        <a:xfrm>
          <a:off x="0" y="0"/>
          <a:ext cx="0" cy="0"/>
          <a:chOff x="0" y="0"/>
          <a:chExt cx="0" cy="0"/>
        </a:xfrm>
      </p:grpSpPr>
      <p:sp>
        <p:nvSpPr>
          <p:cNvPr id="4" name="Footer Placeholder 3"/>
          <p:cNvSpPr>
            <a:spLocks noGrp="1"/>
          </p:cNvSpPr>
          <p:nvPr>
            <p:ph type="ftr" sz="quarter" idx="11"/>
          </p:nvPr>
        </p:nvSpPr>
        <p:spPr>
          <a:xfrm>
            <a:off x="1181099" y="6464923"/>
            <a:ext cx="8715375" cy="153888"/>
          </a:xfrm>
          <a:prstGeom prst="rect">
            <a:avLst/>
          </a:prstGeom>
        </p:spPr>
        <p:txBody>
          <a:bodyPr/>
          <a:lstStyle/>
          <a:p>
            <a:r>
              <a:rPr lang="en-GB"/>
              <a:t>Presentation footer</a:t>
            </a:r>
          </a:p>
        </p:txBody>
      </p:sp>
      <p:sp>
        <p:nvSpPr>
          <p:cNvPr id="5" name="Slide Number Placeholder 4"/>
          <p:cNvSpPr>
            <a:spLocks noGrp="1"/>
          </p:cNvSpPr>
          <p:nvPr>
            <p:ph type="sldNum" sz="quarter" idx="12"/>
          </p:nvPr>
        </p:nvSpPr>
        <p:spPr>
          <a:xfrm>
            <a:off x="11325224" y="6464923"/>
            <a:ext cx="469899" cy="153888"/>
          </a:xfrm>
          <a:prstGeom prst="rect">
            <a:avLst/>
          </a:prstGeom>
        </p:spPr>
        <p:txBody>
          <a:bodyPr/>
          <a:lstStyle/>
          <a:p>
            <a:fld id="{79D443CF-95A6-4BCA-B28C-623ED659B334}" type="slidenum">
              <a:rPr lang="en-GB" smtClean="0"/>
              <a:t>‹#›</a:t>
            </a:fld>
            <a:endParaRPr lang="en-GB"/>
          </a:p>
        </p:txBody>
      </p:sp>
      <p:grpSp>
        <p:nvGrpSpPr>
          <p:cNvPr id="6" name="Group 5"/>
          <p:cNvGrpSpPr/>
          <p:nvPr userDrawn="1"/>
        </p:nvGrpSpPr>
        <p:grpSpPr>
          <a:xfrm>
            <a:off x="-1" y="-7127"/>
            <a:ext cx="12187647" cy="6858004"/>
            <a:chOff x="-1" y="972588"/>
            <a:chExt cx="12187647" cy="6858004"/>
          </a:xfrm>
        </p:grpSpPr>
        <p:pic>
          <p:nvPicPr>
            <p:cNvPr id="7" name="Picture 6"/>
            <p:cNvPicPr>
              <a:picLocks noChangeAspect="1"/>
            </p:cNvPicPr>
            <p:nvPr/>
          </p:nvPicPr>
          <p:blipFill rotWithShape="1">
            <a:blip r:embed="rId2">
              <a:grayscl/>
              <a:extLst>
                <a:ext uri="{28A0092B-C50C-407E-A947-70E740481C1C}">
                  <a14:useLocalDpi xmlns:a14="http://schemas.microsoft.com/office/drawing/2010/main" val="0"/>
                </a:ext>
              </a:extLst>
            </a:blip>
            <a:srcRect/>
            <a:stretch/>
          </p:blipFill>
          <p:spPr>
            <a:xfrm>
              <a:off x="6580160" y="972588"/>
              <a:ext cx="5607486" cy="6858000"/>
            </a:xfrm>
            <a:prstGeom prst="rect">
              <a:avLst/>
            </a:prstGeom>
          </p:spPr>
        </p:pic>
        <p:pic>
          <p:nvPicPr>
            <p:cNvPr id="8" name="Picture 7"/>
            <p:cNvPicPr>
              <a:picLocks noChangeAspect="1"/>
            </p:cNvPicPr>
            <p:nvPr/>
          </p:nvPicPr>
          <p:blipFill>
            <a:blip r:embed="rId3">
              <a:grayscl/>
              <a:extLst>
                <a:ext uri="{28A0092B-C50C-407E-A947-70E740481C1C}">
                  <a14:useLocalDpi xmlns:a14="http://schemas.microsoft.com/office/drawing/2010/main" val="0"/>
                </a:ext>
              </a:extLst>
            </a:blip>
            <a:stretch>
              <a:fillRect/>
            </a:stretch>
          </p:blipFill>
          <p:spPr>
            <a:xfrm>
              <a:off x="-1" y="972592"/>
              <a:ext cx="8140793" cy="6858000"/>
            </a:xfrm>
            <a:prstGeom prst="rect">
              <a:avLst/>
            </a:prstGeom>
          </p:spPr>
        </p:pic>
        <p:pic>
          <p:nvPicPr>
            <p:cNvPr id="9" name="Picture 8"/>
            <p:cNvPicPr>
              <a:picLocks noChangeAspect="1"/>
            </p:cNvPicPr>
            <p:nvPr/>
          </p:nvPicPr>
          <p:blipFill rotWithShape="1">
            <a:blip r:embed="rId4">
              <a:grayscl/>
              <a:extLst>
                <a:ext uri="{28A0092B-C50C-407E-A947-70E740481C1C}">
                  <a14:useLocalDpi xmlns:a14="http://schemas.microsoft.com/office/drawing/2010/main" val="0"/>
                </a:ext>
              </a:extLst>
            </a:blip>
            <a:srcRect/>
            <a:stretch/>
          </p:blipFill>
          <p:spPr>
            <a:xfrm>
              <a:off x="4005943" y="972588"/>
              <a:ext cx="4180114" cy="6858001"/>
            </a:xfrm>
            <a:prstGeom prst="rect">
              <a:avLst/>
            </a:prstGeom>
          </p:spPr>
        </p:pic>
      </p:grpSp>
      <p:sp>
        <p:nvSpPr>
          <p:cNvPr id="10" name="Rectangle 9"/>
          <p:cNvSpPr/>
          <p:nvPr userDrawn="1"/>
        </p:nvSpPr>
        <p:spPr>
          <a:xfrm>
            <a:off x="-1" y="-10680"/>
            <a:ext cx="12192001" cy="6858000"/>
          </a:xfrm>
          <a:prstGeom prst="rect">
            <a:avLst/>
          </a:prstGeom>
          <a:gradFill>
            <a:gsLst>
              <a:gs pos="0">
                <a:srgbClr val="EC0A8A">
                  <a:alpha val="44000"/>
                </a:srgbClr>
              </a:gs>
              <a:gs pos="100000">
                <a:srgbClr val="009FF0">
                  <a:alpha val="64000"/>
                </a:srgbClr>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08000" tIns="108000" rIns="108000" bIns="108000" numCol="1" spcCol="0" rtlCol="0" fromWordArt="0" anchor="t" anchorCtr="0" forceAA="0" compatLnSpc="1">
            <a:prstTxWarp prst="textNoShape">
              <a:avLst/>
            </a:prstTxWarp>
            <a:spAutoFit/>
          </a:bodyPr>
          <a:lstStyle/>
          <a:p>
            <a:pPr algn="l"/>
            <a:endParaRPr lang="en-GB" sz="2400" dirty="0" err="1"/>
          </a:p>
        </p:txBody>
      </p:sp>
      <p:sp>
        <p:nvSpPr>
          <p:cNvPr id="11" name="Date Placeholder 1"/>
          <p:cNvSpPr txBox="1">
            <a:spLocks/>
          </p:cNvSpPr>
          <p:nvPr userDrawn="1"/>
        </p:nvSpPr>
        <p:spPr>
          <a:xfrm>
            <a:off x="395288" y="6464923"/>
            <a:ext cx="785812" cy="153888"/>
          </a:xfrm>
          <a:prstGeom prst="rect">
            <a:avLst/>
          </a:prstGeom>
        </p:spPr>
        <p:txBody>
          <a:bodyPr/>
          <a:lstStyle>
            <a:defPPr>
              <a:defRPr lang="en-US"/>
            </a:defPPr>
            <a:lvl1pPr marL="0" algn="l" defTabSz="914400" rtl="0" eaLnBrk="1" latinLnBrk="0" hangingPunct="1">
              <a:defRPr sz="9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91EDCAAE-78A7-4890-B218-3620A64223B4}" type="datetime1">
              <a:rPr lang="en-GB" smtClean="0"/>
              <a:pPr/>
              <a:t>11/06/2018</a:t>
            </a:fld>
            <a:endParaRPr lang="en-GB"/>
          </a:p>
        </p:txBody>
      </p:sp>
      <p:sp>
        <p:nvSpPr>
          <p:cNvPr id="13" name="Title 1"/>
          <p:cNvSpPr>
            <a:spLocks noGrp="1"/>
          </p:cNvSpPr>
          <p:nvPr>
            <p:ph type="ctrTitle" hasCustomPrompt="1"/>
          </p:nvPr>
        </p:nvSpPr>
        <p:spPr>
          <a:xfrm>
            <a:off x="661307" y="2436480"/>
            <a:ext cx="10940143" cy="1514261"/>
          </a:xfrm>
          <a:prstGeom prst="rect">
            <a:avLst/>
          </a:prstGeom>
        </p:spPr>
        <p:txBody>
          <a:bodyPr wrap="square" anchor="ctr">
            <a:spAutoFit/>
          </a:bodyPr>
          <a:lstStyle>
            <a:lvl1pPr algn="ctr">
              <a:lnSpc>
                <a:spcPct val="70000"/>
              </a:lnSpc>
              <a:defRPr sz="6600" b="1" baseline="0">
                <a:solidFill>
                  <a:schemeClr val="tx1"/>
                </a:solidFill>
              </a:defRPr>
            </a:lvl1pPr>
          </a:lstStyle>
          <a:p>
            <a:r>
              <a:rPr lang="en-US" dirty="0"/>
              <a:t>CLICK TO EDIT MASTER TEXT STYLES</a:t>
            </a:r>
            <a:endParaRPr lang="en-GB" dirty="0"/>
          </a:p>
        </p:txBody>
      </p:sp>
    </p:spTree>
    <p:extLst>
      <p:ext uri="{BB962C8B-B14F-4D97-AF65-F5344CB8AC3E}">
        <p14:creationId xmlns:p14="http://schemas.microsoft.com/office/powerpoint/2010/main" val="282081133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0.xml"/><Relationship Id="rId13" Type="http://schemas.openxmlformats.org/officeDocument/2006/relationships/slideLayout" Target="../slideLayouts/slideLayout25.xml"/><Relationship Id="rId3" Type="http://schemas.openxmlformats.org/officeDocument/2006/relationships/slideLayout" Target="../slideLayouts/slideLayout15.xml"/><Relationship Id="rId7" Type="http://schemas.openxmlformats.org/officeDocument/2006/relationships/slideLayout" Target="../slideLayouts/slideLayout19.xml"/><Relationship Id="rId12" Type="http://schemas.openxmlformats.org/officeDocument/2006/relationships/slideLayout" Target="../slideLayouts/slideLayout24.xml"/><Relationship Id="rId2" Type="http://schemas.openxmlformats.org/officeDocument/2006/relationships/slideLayout" Target="../slideLayouts/slideLayout14.xml"/><Relationship Id="rId1" Type="http://schemas.openxmlformats.org/officeDocument/2006/relationships/slideLayout" Target="../slideLayouts/slideLayout13.xml"/><Relationship Id="rId6" Type="http://schemas.openxmlformats.org/officeDocument/2006/relationships/slideLayout" Target="../slideLayouts/slideLayout18.xml"/><Relationship Id="rId11" Type="http://schemas.openxmlformats.org/officeDocument/2006/relationships/slideLayout" Target="../slideLayouts/slideLayout23.xml"/><Relationship Id="rId5" Type="http://schemas.openxmlformats.org/officeDocument/2006/relationships/slideLayout" Target="../slideLayouts/slideLayout17.xml"/><Relationship Id="rId15" Type="http://schemas.openxmlformats.org/officeDocument/2006/relationships/theme" Target="../theme/theme2.xml"/><Relationship Id="rId10" Type="http://schemas.openxmlformats.org/officeDocument/2006/relationships/slideLayout" Target="../slideLayouts/slideLayout22.xml"/><Relationship Id="rId4" Type="http://schemas.openxmlformats.org/officeDocument/2006/relationships/slideLayout" Target="../slideLayouts/slideLayout16.xml"/><Relationship Id="rId9" Type="http://schemas.openxmlformats.org/officeDocument/2006/relationships/slideLayout" Target="../slideLayouts/slideLayout21.xml"/><Relationship Id="rId14" Type="http://schemas.openxmlformats.org/officeDocument/2006/relationships/slideLayout" Target="../slideLayouts/slideLayout26.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251678" y="382385"/>
            <a:ext cx="10178322" cy="1492132"/>
          </a:xfrm>
          <a:prstGeom prst="rect">
            <a:avLst/>
          </a:prstGeom>
        </p:spPr>
        <p:txBody>
          <a:bodyPr vert="horz" lIns="91440" tIns="45720" rIns="91440" bIns="45720" rtlCol="0" anchor="t">
            <a:normAutofit/>
          </a:bodyPr>
          <a:lstStyle/>
          <a:p>
            <a:r>
              <a:rPr lang="en-US"/>
              <a:t>Click to edit Master title style</a:t>
            </a:r>
            <a:endParaRPr lang="en-US" dirty="0"/>
          </a:p>
        </p:txBody>
      </p:sp>
      <p:sp>
        <p:nvSpPr>
          <p:cNvPr id="3" name="Text Placeholder 2"/>
          <p:cNvSpPr>
            <a:spLocks noGrp="1"/>
          </p:cNvSpPr>
          <p:nvPr>
            <p:ph type="body" idx="1"/>
          </p:nvPr>
        </p:nvSpPr>
        <p:spPr>
          <a:xfrm>
            <a:off x="1251678" y="2286001"/>
            <a:ext cx="10178322" cy="3593591"/>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1251678" y="6375679"/>
            <a:ext cx="2329722" cy="348462"/>
          </a:xfrm>
          <a:prstGeom prst="rect">
            <a:avLst/>
          </a:prstGeom>
        </p:spPr>
        <p:txBody>
          <a:bodyPr vert="horz" lIns="91440" tIns="45720" rIns="91440" bIns="45720" rtlCol="0" anchor="ctr"/>
          <a:lstStyle>
            <a:lvl1pPr algn="l">
              <a:defRPr sz="1200">
                <a:solidFill>
                  <a:schemeClr val="tx1">
                    <a:lumMod val="65000"/>
                    <a:lumOff val="35000"/>
                  </a:schemeClr>
                </a:solidFill>
              </a:defRPr>
            </a:lvl1pPr>
          </a:lstStyle>
          <a:p>
            <a:fld id="{9334D819-9F07-4261-B09B-9E467E5D9002}" type="datetimeFigureOut">
              <a:rPr lang="en-US" dirty="0"/>
              <a:pPr/>
              <a:t>6/11/2018</a:t>
            </a:fld>
            <a:endParaRPr lang="en-US" dirty="0"/>
          </a:p>
        </p:txBody>
      </p:sp>
      <p:sp>
        <p:nvSpPr>
          <p:cNvPr id="5" name="Footer Placeholder 4"/>
          <p:cNvSpPr>
            <a:spLocks noGrp="1"/>
          </p:cNvSpPr>
          <p:nvPr>
            <p:ph type="ftr" sz="quarter" idx="3"/>
          </p:nvPr>
        </p:nvSpPr>
        <p:spPr>
          <a:xfrm>
            <a:off x="4038600" y="6375679"/>
            <a:ext cx="4114800" cy="345796"/>
          </a:xfrm>
          <a:prstGeom prst="rect">
            <a:avLst/>
          </a:prstGeom>
        </p:spPr>
        <p:txBody>
          <a:bodyPr vert="horz" lIns="91440" tIns="45720" rIns="91440" bIns="45720" rtlCol="0" anchor="ctr"/>
          <a:lstStyle>
            <a:lvl1pPr algn="ctr">
              <a:defRPr sz="1200">
                <a:solidFill>
                  <a:schemeClr val="tx1">
                    <a:lumMod val="65000"/>
                    <a:lumOff val="35000"/>
                  </a:schemeClr>
                </a:solidFill>
              </a:defRPr>
            </a:lvl1pPr>
          </a:lstStyle>
          <a:p>
            <a:endParaRPr lang="en-US" dirty="0"/>
          </a:p>
        </p:txBody>
      </p:sp>
      <p:sp>
        <p:nvSpPr>
          <p:cNvPr id="6" name="Slide Number Placeholder 5"/>
          <p:cNvSpPr>
            <a:spLocks noGrp="1"/>
          </p:cNvSpPr>
          <p:nvPr>
            <p:ph type="sldNum" sz="quarter" idx="4"/>
          </p:nvPr>
        </p:nvSpPr>
        <p:spPr>
          <a:xfrm>
            <a:off x="8610601" y="6375679"/>
            <a:ext cx="2819399" cy="345796"/>
          </a:xfrm>
          <a:prstGeom prst="rect">
            <a:avLst/>
          </a:prstGeom>
        </p:spPr>
        <p:txBody>
          <a:bodyPr vert="horz" lIns="91440" tIns="45720" rIns="91440" bIns="45720" rtlCol="0" anchor="ctr"/>
          <a:lstStyle>
            <a:lvl1pPr algn="r">
              <a:defRPr sz="1200">
                <a:solidFill>
                  <a:schemeClr val="tx1">
                    <a:lumMod val="65000"/>
                    <a:lumOff val="35000"/>
                  </a:schemeClr>
                </a:solidFill>
              </a:defRPr>
            </a:lvl1pPr>
          </a:lstStyle>
          <a:p>
            <a:fld id="{71766878-3199-4EAB-94E7-2D6D11070E14}" type="slidenum">
              <a:rPr lang="en-US" dirty="0"/>
              <a:pPr/>
              <a:t>‹#›</a:t>
            </a:fld>
            <a:endParaRPr lang="en-US" dirty="0"/>
          </a:p>
        </p:txBody>
      </p:sp>
      <p:sp>
        <p:nvSpPr>
          <p:cNvPr id="11" name="Freeform 6" title="Left scallop edge"/>
          <p:cNvSpPr/>
          <p:nvPr/>
        </p:nvSpPr>
        <p:spPr bwMode="auto">
          <a:xfrm>
            <a:off x="0" y="0"/>
            <a:ext cx="885825" cy="6858000"/>
          </a:xfrm>
          <a:custGeom>
            <a:avLst/>
            <a:gdLst/>
            <a:ahLst/>
            <a:cxnLst/>
            <a:rect l="0" t="0" r="r" b="b"/>
            <a:pathLst>
              <a:path w="558" h="4320">
                <a:moveTo>
                  <a:pt x="0" y="0"/>
                </a:moveTo>
                <a:lnTo>
                  <a:pt x="447" y="0"/>
                </a:lnTo>
                <a:lnTo>
                  <a:pt x="448" y="43"/>
                </a:lnTo>
                <a:lnTo>
                  <a:pt x="453" y="81"/>
                </a:lnTo>
                <a:lnTo>
                  <a:pt x="460" y="114"/>
                </a:lnTo>
                <a:lnTo>
                  <a:pt x="469" y="143"/>
                </a:lnTo>
                <a:lnTo>
                  <a:pt x="479" y="169"/>
                </a:lnTo>
                <a:lnTo>
                  <a:pt x="491" y="192"/>
                </a:lnTo>
                <a:lnTo>
                  <a:pt x="503" y="216"/>
                </a:lnTo>
                <a:lnTo>
                  <a:pt x="515" y="240"/>
                </a:lnTo>
                <a:lnTo>
                  <a:pt x="525" y="263"/>
                </a:lnTo>
                <a:lnTo>
                  <a:pt x="535" y="289"/>
                </a:lnTo>
                <a:lnTo>
                  <a:pt x="545" y="318"/>
                </a:lnTo>
                <a:lnTo>
                  <a:pt x="552" y="351"/>
                </a:lnTo>
                <a:lnTo>
                  <a:pt x="556" y="389"/>
                </a:lnTo>
                <a:lnTo>
                  <a:pt x="558" y="432"/>
                </a:lnTo>
                <a:lnTo>
                  <a:pt x="556" y="475"/>
                </a:lnTo>
                <a:lnTo>
                  <a:pt x="552" y="513"/>
                </a:lnTo>
                <a:lnTo>
                  <a:pt x="545" y="546"/>
                </a:lnTo>
                <a:lnTo>
                  <a:pt x="535" y="575"/>
                </a:lnTo>
                <a:lnTo>
                  <a:pt x="525" y="601"/>
                </a:lnTo>
                <a:lnTo>
                  <a:pt x="515" y="624"/>
                </a:lnTo>
                <a:lnTo>
                  <a:pt x="503" y="648"/>
                </a:lnTo>
                <a:lnTo>
                  <a:pt x="491" y="672"/>
                </a:lnTo>
                <a:lnTo>
                  <a:pt x="479" y="695"/>
                </a:lnTo>
                <a:lnTo>
                  <a:pt x="469" y="721"/>
                </a:lnTo>
                <a:lnTo>
                  <a:pt x="460" y="750"/>
                </a:lnTo>
                <a:lnTo>
                  <a:pt x="453" y="783"/>
                </a:lnTo>
                <a:lnTo>
                  <a:pt x="448" y="821"/>
                </a:lnTo>
                <a:lnTo>
                  <a:pt x="447" y="864"/>
                </a:lnTo>
                <a:lnTo>
                  <a:pt x="448" y="907"/>
                </a:lnTo>
                <a:lnTo>
                  <a:pt x="453" y="945"/>
                </a:lnTo>
                <a:lnTo>
                  <a:pt x="460" y="978"/>
                </a:lnTo>
                <a:lnTo>
                  <a:pt x="469" y="1007"/>
                </a:lnTo>
                <a:lnTo>
                  <a:pt x="479" y="1033"/>
                </a:lnTo>
                <a:lnTo>
                  <a:pt x="491" y="1056"/>
                </a:lnTo>
                <a:lnTo>
                  <a:pt x="503" y="1080"/>
                </a:lnTo>
                <a:lnTo>
                  <a:pt x="515" y="1104"/>
                </a:lnTo>
                <a:lnTo>
                  <a:pt x="525" y="1127"/>
                </a:lnTo>
                <a:lnTo>
                  <a:pt x="535" y="1153"/>
                </a:lnTo>
                <a:lnTo>
                  <a:pt x="545" y="1182"/>
                </a:lnTo>
                <a:lnTo>
                  <a:pt x="552" y="1215"/>
                </a:lnTo>
                <a:lnTo>
                  <a:pt x="556" y="1253"/>
                </a:lnTo>
                <a:lnTo>
                  <a:pt x="558" y="1296"/>
                </a:lnTo>
                <a:lnTo>
                  <a:pt x="556" y="1339"/>
                </a:lnTo>
                <a:lnTo>
                  <a:pt x="552" y="1377"/>
                </a:lnTo>
                <a:lnTo>
                  <a:pt x="545" y="1410"/>
                </a:lnTo>
                <a:lnTo>
                  <a:pt x="535" y="1439"/>
                </a:lnTo>
                <a:lnTo>
                  <a:pt x="525" y="1465"/>
                </a:lnTo>
                <a:lnTo>
                  <a:pt x="515" y="1488"/>
                </a:lnTo>
                <a:lnTo>
                  <a:pt x="503" y="1512"/>
                </a:lnTo>
                <a:lnTo>
                  <a:pt x="491" y="1536"/>
                </a:lnTo>
                <a:lnTo>
                  <a:pt x="479" y="1559"/>
                </a:lnTo>
                <a:lnTo>
                  <a:pt x="469" y="1585"/>
                </a:lnTo>
                <a:lnTo>
                  <a:pt x="460" y="1614"/>
                </a:lnTo>
                <a:lnTo>
                  <a:pt x="453" y="1647"/>
                </a:lnTo>
                <a:lnTo>
                  <a:pt x="448" y="1685"/>
                </a:lnTo>
                <a:lnTo>
                  <a:pt x="447" y="1728"/>
                </a:lnTo>
                <a:lnTo>
                  <a:pt x="448" y="1771"/>
                </a:lnTo>
                <a:lnTo>
                  <a:pt x="453" y="1809"/>
                </a:lnTo>
                <a:lnTo>
                  <a:pt x="460" y="1842"/>
                </a:lnTo>
                <a:lnTo>
                  <a:pt x="469" y="1871"/>
                </a:lnTo>
                <a:lnTo>
                  <a:pt x="479" y="1897"/>
                </a:lnTo>
                <a:lnTo>
                  <a:pt x="491" y="1920"/>
                </a:lnTo>
                <a:lnTo>
                  <a:pt x="503" y="1944"/>
                </a:lnTo>
                <a:lnTo>
                  <a:pt x="515" y="1968"/>
                </a:lnTo>
                <a:lnTo>
                  <a:pt x="525" y="1991"/>
                </a:lnTo>
                <a:lnTo>
                  <a:pt x="535" y="2017"/>
                </a:lnTo>
                <a:lnTo>
                  <a:pt x="545" y="2046"/>
                </a:lnTo>
                <a:lnTo>
                  <a:pt x="552" y="2079"/>
                </a:lnTo>
                <a:lnTo>
                  <a:pt x="556" y="2117"/>
                </a:lnTo>
                <a:lnTo>
                  <a:pt x="558" y="2159"/>
                </a:lnTo>
                <a:lnTo>
                  <a:pt x="556" y="2203"/>
                </a:lnTo>
                <a:lnTo>
                  <a:pt x="552" y="2241"/>
                </a:lnTo>
                <a:lnTo>
                  <a:pt x="545" y="2274"/>
                </a:lnTo>
                <a:lnTo>
                  <a:pt x="535" y="2303"/>
                </a:lnTo>
                <a:lnTo>
                  <a:pt x="525" y="2329"/>
                </a:lnTo>
                <a:lnTo>
                  <a:pt x="515" y="2352"/>
                </a:lnTo>
                <a:lnTo>
                  <a:pt x="503" y="2376"/>
                </a:lnTo>
                <a:lnTo>
                  <a:pt x="491" y="2400"/>
                </a:lnTo>
                <a:lnTo>
                  <a:pt x="479" y="2423"/>
                </a:lnTo>
                <a:lnTo>
                  <a:pt x="469" y="2449"/>
                </a:lnTo>
                <a:lnTo>
                  <a:pt x="460" y="2478"/>
                </a:lnTo>
                <a:lnTo>
                  <a:pt x="453" y="2511"/>
                </a:lnTo>
                <a:lnTo>
                  <a:pt x="448" y="2549"/>
                </a:lnTo>
                <a:lnTo>
                  <a:pt x="447" y="2592"/>
                </a:lnTo>
                <a:lnTo>
                  <a:pt x="448" y="2635"/>
                </a:lnTo>
                <a:lnTo>
                  <a:pt x="453" y="2673"/>
                </a:lnTo>
                <a:lnTo>
                  <a:pt x="460" y="2706"/>
                </a:lnTo>
                <a:lnTo>
                  <a:pt x="469" y="2735"/>
                </a:lnTo>
                <a:lnTo>
                  <a:pt x="479" y="2761"/>
                </a:lnTo>
                <a:lnTo>
                  <a:pt x="491" y="2784"/>
                </a:lnTo>
                <a:lnTo>
                  <a:pt x="515" y="2832"/>
                </a:lnTo>
                <a:lnTo>
                  <a:pt x="525" y="2855"/>
                </a:lnTo>
                <a:lnTo>
                  <a:pt x="535" y="2881"/>
                </a:lnTo>
                <a:lnTo>
                  <a:pt x="545" y="2910"/>
                </a:lnTo>
                <a:lnTo>
                  <a:pt x="552" y="2943"/>
                </a:lnTo>
                <a:lnTo>
                  <a:pt x="556" y="2981"/>
                </a:lnTo>
                <a:lnTo>
                  <a:pt x="558" y="3024"/>
                </a:lnTo>
                <a:lnTo>
                  <a:pt x="556" y="3067"/>
                </a:lnTo>
                <a:lnTo>
                  <a:pt x="552" y="3105"/>
                </a:lnTo>
                <a:lnTo>
                  <a:pt x="545" y="3138"/>
                </a:lnTo>
                <a:lnTo>
                  <a:pt x="535" y="3167"/>
                </a:lnTo>
                <a:lnTo>
                  <a:pt x="525" y="3193"/>
                </a:lnTo>
                <a:lnTo>
                  <a:pt x="515" y="3216"/>
                </a:lnTo>
                <a:lnTo>
                  <a:pt x="503" y="3240"/>
                </a:lnTo>
                <a:lnTo>
                  <a:pt x="491" y="3264"/>
                </a:lnTo>
                <a:lnTo>
                  <a:pt x="479" y="3287"/>
                </a:lnTo>
                <a:lnTo>
                  <a:pt x="469" y="3313"/>
                </a:lnTo>
                <a:lnTo>
                  <a:pt x="460" y="3342"/>
                </a:lnTo>
                <a:lnTo>
                  <a:pt x="453" y="3375"/>
                </a:lnTo>
                <a:lnTo>
                  <a:pt x="448" y="3413"/>
                </a:lnTo>
                <a:lnTo>
                  <a:pt x="447" y="3456"/>
                </a:lnTo>
                <a:lnTo>
                  <a:pt x="448" y="3499"/>
                </a:lnTo>
                <a:lnTo>
                  <a:pt x="453" y="3537"/>
                </a:lnTo>
                <a:lnTo>
                  <a:pt x="460" y="3570"/>
                </a:lnTo>
                <a:lnTo>
                  <a:pt x="469" y="3599"/>
                </a:lnTo>
                <a:lnTo>
                  <a:pt x="479" y="3625"/>
                </a:lnTo>
                <a:lnTo>
                  <a:pt x="491" y="3648"/>
                </a:lnTo>
                <a:lnTo>
                  <a:pt x="503" y="3672"/>
                </a:lnTo>
                <a:lnTo>
                  <a:pt x="515" y="3696"/>
                </a:lnTo>
                <a:lnTo>
                  <a:pt x="525" y="3719"/>
                </a:lnTo>
                <a:lnTo>
                  <a:pt x="535" y="3745"/>
                </a:lnTo>
                <a:lnTo>
                  <a:pt x="545" y="3774"/>
                </a:lnTo>
                <a:lnTo>
                  <a:pt x="552" y="3807"/>
                </a:lnTo>
                <a:lnTo>
                  <a:pt x="556" y="3845"/>
                </a:lnTo>
                <a:lnTo>
                  <a:pt x="558" y="3888"/>
                </a:lnTo>
                <a:lnTo>
                  <a:pt x="556" y="3931"/>
                </a:lnTo>
                <a:lnTo>
                  <a:pt x="552" y="3969"/>
                </a:lnTo>
                <a:lnTo>
                  <a:pt x="545" y="4002"/>
                </a:lnTo>
                <a:lnTo>
                  <a:pt x="535" y="4031"/>
                </a:lnTo>
                <a:lnTo>
                  <a:pt x="525" y="4057"/>
                </a:lnTo>
                <a:lnTo>
                  <a:pt x="515" y="4080"/>
                </a:lnTo>
                <a:lnTo>
                  <a:pt x="503" y="4104"/>
                </a:lnTo>
                <a:lnTo>
                  <a:pt x="491" y="4128"/>
                </a:lnTo>
                <a:lnTo>
                  <a:pt x="479" y="4151"/>
                </a:lnTo>
                <a:lnTo>
                  <a:pt x="469" y="4177"/>
                </a:lnTo>
                <a:lnTo>
                  <a:pt x="460" y="4206"/>
                </a:lnTo>
                <a:lnTo>
                  <a:pt x="453" y="4239"/>
                </a:lnTo>
                <a:lnTo>
                  <a:pt x="448" y="4277"/>
                </a:lnTo>
                <a:lnTo>
                  <a:pt x="447" y="4320"/>
                </a:lnTo>
                <a:lnTo>
                  <a:pt x="0" y="4320"/>
                </a:lnTo>
                <a:lnTo>
                  <a:pt x="0" y="0"/>
                </a:lnTo>
                <a:close/>
              </a:path>
            </a:pathLst>
          </a:custGeom>
          <a:solidFill>
            <a:schemeClr val="tx2"/>
          </a:solidFill>
          <a:ln w="0">
            <a:noFill/>
            <a:prstDash val="solid"/>
            <a:round/>
            <a:headEnd/>
            <a:tailEnd/>
          </a:ln>
        </p:spPr>
      </p:sp>
      <p:sp>
        <p:nvSpPr>
          <p:cNvPr id="12" name="Rectangle 11" title="right edge border"/>
          <p:cNvSpPr/>
          <p:nvPr/>
        </p:nvSpPr>
        <p:spPr>
          <a:xfrm>
            <a:off x="11908536" y="0"/>
            <a:ext cx="283464"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txStyles>
    <p:titleStyle>
      <a:lvl1pPr algn="l" defTabSz="914400" rtl="0" eaLnBrk="1" latinLnBrk="0" hangingPunct="1">
        <a:lnSpc>
          <a:spcPct val="90000"/>
        </a:lnSpc>
        <a:spcBef>
          <a:spcPct val="0"/>
        </a:spcBef>
        <a:buNone/>
        <a:defRPr sz="5100" kern="1200" cap="all" spc="200" baseline="0">
          <a:solidFill>
            <a:schemeClr val="tx2"/>
          </a:solidFill>
          <a:latin typeface="+mj-lt"/>
          <a:ea typeface="+mj-ea"/>
          <a:cs typeface="+mj-cs"/>
        </a:defRPr>
      </a:lvl1pPr>
    </p:titleStyle>
    <p:bodyStyle>
      <a:lvl1pPr marL="228600" indent="-228600" algn="l" defTabSz="914400" rtl="0" eaLnBrk="1" latinLnBrk="0" hangingPunct="1">
        <a:lnSpc>
          <a:spcPct val="110000"/>
        </a:lnSpc>
        <a:spcBef>
          <a:spcPts val="700"/>
        </a:spcBef>
        <a:buClr>
          <a:schemeClr val="tx2"/>
        </a:buClr>
        <a:buFont typeface="Arial" panose="020B0604020202020204" pitchFamily="34" charset="0"/>
        <a:buChar char="•"/>
        <a:defRPr sz="2000" kern="1200">
          <a:solidFill>
            <a:schemeClr val="tx1">
              <a:lumMod val="65000"/>
              <a:lumOff val="35000"/>
            </a:schemeClr>
          </a:solidFill>
          <a:latin typeface="+mn-lt"/>
          <a:ea typeface="+mn-ea"/>
          <a:cs typeface="+mn-cs"/>
        </a:defRPr>
      </a:lvl1pPr>
      <a:lvl2pPr marL="685800" indent="-228600" algn="l" defTabSz="914400" rtl="0" eaLnBrk="1" latinLnBrk="0" hangingPunct="1">
        <a:lnSpc>
          <a:spcPct val="110000"/>
        </a:lnSpc>
        <a:spcBef>
          <a:spcPts val="700"/>
        </a:spcBef>
        <a:buClr>
          <a:schemeClr val="tx2"/>
        </a:buClr>
        <a:buFont typeface="Gill Sans MT" panose="020B0502020104020203" pitchFamily="34" charset="0"/>
        <a:buChar char="–"/>
        <a:defRPr sz="1800" kern="1200">
          <a:solidFill>
            <a:schemeClr val="tx1">
              <a:lumMod val="65000"/>
              <a:lumOff val="35000"/>
            </a:schemeClr>
          </a:solidFill>
          <a:latin typeface="+mn-lt"/>
          <a:ea typeface="+mn-ea"/>
          <a:cs typeface="+mn-cs"/>
        </a:defRPr>
      </a:lvl2pPr>
      <a:lvl3pPr marL="1143000" indent="-228600" algn="l" defTabSz="914400" rtl="0" eaLnBrk="1" latinLnBrk="0" hangingPunct="1">
        <a:lnSpc>
          <a:spcPct val="110000"/>
        </a:lnSpc>
        <a:spcBef>
          <a:spcPts val="700"/>
        </a:spcBef>
        <a:buClr>
          <a:schemeClr val="tx2"/>
        </a:buClr>
        <a:buFont typeface="Arial" panose="020B0604020202020204" pitchFamily="34" charset="0"/>
        <a:buChar char="•"/>
        <a:defRPr sz="1600" kern="1200">
          <a:solidFill>
            <a:schemeClr val="tx1">
              <a:lumMod val="65000"/>
              <a:lumOff val="35000"/>
            </a:schemeClr>
          </a:solidFill>
          <a:latin typeface="+mn-lt"/>
          <a:ea typeface="+mn-ea"/>
          <a:cs typeface="+mn-cs"/>
        </a:defRPr>
      </a:lvl3pPr>
      <a:lvl4pPr marL="1600200" indent="-228600" algn="l" defTabSz="914400" rtl="0" eaLnBrk="1" latinLnBrk="0" hangingPunct="1">
        <a:lnSpc>
          <a:spcPct val="110000"/>
        </a:lnSpc>
        <a:spcBef>
          <a:spcPts val="700"/>
        </a:spcBef>
        <a:buClr>
          <a:schemeClr val="tx2"/>
        </a:buClr>
        <a:buFont typeface="Gill Sans MT" panose="020B0502020104020203" pitchFamily="34" charset="0"/>
        <a:buChar char="–"/>
        <a:defRPr sz="1400" kern="1200">
          <a:solidFill>
            <a:schemeClr val="tx1">
              <a:lumMod val="65000"/>
              <a:lumOff val="35000"/>
            </a:schemeClr>
          </a:solidFill>
          <a:latin typeface="+mn-lt"/>
          <a:ea typeface="+mn-ea"/>
          <a:cs typeface="+mn-cs"/>
        </a:defRPr>
      </a:lvl4pPr>
      <a:lvl5pPr marL="2057400" indent="-228600" algn="l" defTabSz="914400" rtl="0" eaLnBrk="1" latinLnBrk="0" hangingPunct="1">
        <a:lnSpc>
          <a:spcPct val="110000"/>
        </a:lnSpc>
        <a:spcBef>
          <a:spcPts val="700"/>
        </a:spcBef>
        <a:buClr>
          <a:schemeClr val="tx2"/>
        </a:buClr>
        <a:buFont typeface="Arial" panose="020B0604020202020204" pitchFamily="34" charset="0"/>
        <a:buChar char="•"/>
        <a:defRPr sz="1400" kern="1200">
          <a:solidFill>
            <a:schemeClr val="tx1">
              <a:lumMod val="65000"/>
              <a:lumOff val="35000"/>
            </a:schemeClr>
          </a:solidFill>
          <a:latin typeface="+mn-lt"/>
          <a:ea typeface="+mn-ea"/>
          <a:cs typeface="+mn-cs"/>
        </a:defRPr>
      </a:lvl5pPr>
      <a:lvl6pPr marL="2514600" indent="-228600" algn="l" defTabSz="914400" rtl="0" eaLnBrk="1" latinLnBrk="0" hangingPunct="1">
        <a:lnSpc>
          <a:spcPct val="110000"/>
        </a:lnSpc>
        <a:spcBef>
          <a:spcPts val="700"/>
        </a:spcBef>
        <a:buClr>
          <a:schemeClr val="tx2"/>
        </a:buClr>
        <a:buFont typeface="Gill Sans MT" panose="020B0502020104020203" pitchFamily="34" charset="0"/>
        <a:buChar char="–"/>
        <a:defRPr sz="1400" kern="1200">
          <a:solidFill>
            <a:schemeClr val="tx1">
              <a:lumMod val="65000"/>
              <a:lumOff val="35000"/>
            </a:schemeClr>
          </a:solidFill>
          <a:latin typeface="+mn-lt"/>
          <a:ea typeface="+mn-ea"/>
          <a:cs typeface="+mn-cs"/>
        </a:defRPr>
      </a:lvl6pPr>
      <a:lvl7pPr marL="2971800" indent="-228600" algn="l" defTabSz="914400" rtl="0" eaLnBrk="1" latinLnBrk="0" hangingPunct="1">
        <a:lnSpc>
          <a:spcPct val="110000"/>
        </a:lnSpc>
        <a:spcBef>
          <a:spcPts val="700"/>
        </a:spcBef>
        <a:buClr>
          <a:schemeClr val="tx2"/>
        </a:buClr>
        <a:buFont typeface="Arial" panose="020B0604020202020204" pitchFamily="34" charset="0"/>
        <a:buChar char="•"/>
        <a:defRPr sz="1400" kern="1200">
          <a:solidFill>
            <a:schemeClr val="tx1">
              <a:lumMod val="65000"/>
              <a:lumOff val="35000"/>
            </a:schemeClr>
          </a:solidFill>
          <a:latin typeface="+mn-lt"/>
          <a:ea typeface="+mn-ea"/>
          <a:cs typeface="+mn-cs"/>
        </a:defRPr>
      </a:lvl7pPr>
      <a:lvl8pPr marL="3429000" indent="-228600" algn="l" defTabSz="914400" rtl="0" eaLnBrk="1" latinLnBrk="0" hangingPunct="1">
        <a:lnSpc>
          <a:spcPct val="110000"/>
        </a:lnSpc>
        <a:spcBef>
          <a:spcPts val="700"/>
        </a:spcBef>
        <a:buClr>
          <a:schemeClr val="tx2"/>
        </a:buClr>
        <a:buFont typeface="Gill Sans MT" panose="020B0502020104020203" pitchFamily="34" charset="0"/>
        <a:buChar char="–"/>
        <a:defRPr sz="1400" kern="1200" baseline="0">
          <a:solidFill>
            <a:schemeClr val="tx1">
              <a:lumMod val="65000"/>
              <a:lumOff val="35000"/>
            </a:schemeClr>
          </a:solidFill>
          <a:latin typeface="+mn-lt"/>
          <a:ea typeface="+mn-ea"/>
          <a:cs typeface="+mn-cs"/>
        </a:defRPr>
      </a:lvl8pPr>
      <a:lvl9pPr marL="3886200" indent="-228600" algn="l" defTabSz="914400" rtl="0" eaLnBrk="1" latinLnBrk="0" hangingPunct="1">
        <a:lnSpc>
          <a:spcPct val="110000"/>
        </a:lnSpc>
        <a:spcBef>
          <a:spcPts val="700"/>
        </a:spcBef>
        <a:buClr>
          <a:schemeClr val="tx2"/>
        </a:buClr>
        <a:buFont typeface="Arial" panose="020B0604020202020204" pitchFamily="34" charset="0"/>
        <a:buChar char="•"/>
        <a:defRPr sz="1400" kern="1200" baseline="0">
          <a:solidFill>
            <a:schemeClr val="tx1">
              <a:lumMod val="65000"/>
              <a:lumOff val="35000"/>
            </a:schemeClr>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mod="1">
    <p:ext uri="{27BBF7A9-308A-43DC-89C8-2F10F3537804}">
      <p15:sldGuideLst xmlns:p15="http://schemas.microsoft.com/office/powerpoint/2012/main">
        <p15:guide id="1" pos="792">
          <p15:clr>
            <a:srgbClr val="F26B43"/>
          </p15:clr>
        </p15:guide>
        <p15:guide id="2" pos="7200">
          <p15:clr>
            <a:srgbClr val="F26B43"/>
          </p15:clr>
        </p15:guide>
        <p15:guide id="3" orient="horz" pos="4008">
          <p15:clr>
            <a:srgbClr val="F26B43"/>
          </p15:clr>
        </p15:guide>
        <p15:guide id="4" orient="horz" pos="1440">
          <p15:clr>
            <a:srgbClr val="F26B43"/>
          </p15:clr>
        </p15:guide>
        <p15:guide id="5" orient="horz" pos="3720">
          <p15:clr>
            <a:srgbClr val="F26B43"/>
          </p15:clr>
        </p15:guide>
        <p15:guide id="6" orient="horz" pos="240">
          <p15:clr>
            <a:srgbClr val="F26B43"/>
          </p15:clr>
        </p15:guide>
      </p15:sldGuideLst>
    </p:ext>
  </p:extLst>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Date Placeholder 1"/>
          <p:cNvSpPr>
            <a:spLocks noGrp="1"/>
          </p:cNvSpPr>
          <p:nvPr>
            <p:ph type="dt" sz="half" idx="2"/>
          </p:nvPr>
        </p:nvSpPr>
        <p:spPr>
          <a:xfrm>
            <a:off x="395288" y="6464923"/>
            <a:ext cx="785812" cy="153888"/>
          </a:xfrm>
          <a:prstGeom prst="rect">
            <a:avLst/>
          </a:prstGeom>
        </p:spPr>
        <p:txBody>
          <a:bodyPr/>
          <a:lstStyle>
            <a:lvl1pPr>
              <a:defRPr sz="900"/>
            </a:lvl1pPr>
          </a:lstStyle>
          <a:p>
            <a:fld id="{91EDCAAE-78A7-4890-B218-3620A64223B4}" type="datetime1">
              <a:rPr lang="en-GB" smtClean="0"/>
              <a:pPr/>
              <a:t>11/06/2018</a:t>
            </a:fld>
            <a:endParaRPr lang="en-GB" dirty="0"/>
          </a:p>
        </p:txBody>
      </p:sp>
      <p:sp>
        <p:nvSpPr>
          <p:cNvPr id="3" name="Footer Placeholder 2"/>
          <p:cNvSpPr>
            <a:spLocks noGrp="1"/>
          </p:cNvSpPr>
          <p:nvPr>
            <p:ph type="ftr" sz="quarter" idx="3"/>
          </p:nvPr>
        </p:nvSpPr>
        <p:spPr>
          <a:xfrm>
            <a:off x="1181099" y="6464923"/>
            <a:ext cx="8715375" cy="153888"/>
          </a:xfrm>
          <a:prstGeom prst="rect">
            <a:avLst/>
          </a:prstGeom>
        </p:spPr>
        <p:txBody>
          <a:bodyPr/>
          <a:lstStyle>
            <a:lvl1pPr>
              <a:defRPr sz="900"/>
            </a:lvl1pPr>
          </a:lstStyle>
          <a:p>
            <a:r>
              <a:rPr lang="en-GB" dirty="0"/>
              <a:t>Presentation footer</a:t>
            </a:r>
          </a:p>
        </p:txBody>
      </p:sp>
      <p:sp>
        <p:nvSpPr>
          <p:cNvPr id="4" name="Slide Number Placeholder 3"/>
          <p:cNvSpPr>
            <a:spLocks noGrp="1"/>
          </p:cNvSpPr>
          <p:nvPr>
            <p:ph type="sldNum" sz="quarter" idx="4"/>
          </p:nvPr>
        </p:nvSpPr>
        <p:spPr>
          <a:xfrm>
            <a:off x="11325224" y="6464923"/>
            <a:ext cx="469899" cy="153888"/>
          </a:xfrm>
          <a:prstGeom prst="rect">
            <a:avLst/>
          </a:prstGeom>
        </p:spPr>
        <p:txBody>
          <a:bodyPr/>
          <a:lstStyle>
            <a:lvl1pPr>
              <a:defRPr sz="900"/>
            </a:lvl1pPr>
          </a:lstStyle>
          <a:p>
            <a:fld id="{79D443CF-95A6-4BCA-B28C-623ED659B334}" type="slidenum">
              <a:rPr lang="en-GB" smtClean="0"/>
              <a:pPr/>
              <a:t>‹#›</a:t>
            </a:fld>
            <a:endParaRPr lang="en-GB" dirty="0"/>
          </a:p>
        </p:txBody>
      </p:sp>
    </p:spTree>
    <p:extLst>
      <p:ext uri="{BB962C8B-B14F-4D97-AF65-F5344CB8AC3E}">
        <p14:creationId xmlns:p14="http://schemas.microsoft.com/office/powerpoint/2010/main" val="1278595185"/>
      </p:ext>
    </p:extLst>
  </p:cSld>
  <p:clrMap bg1="lt1" tx1="dk1" bg2="lt2" tx2="dk2" accent1="accent1" accent2="accent2" accent3="accent3" accent4="accent4" accent5="accent5" accent6="accent6" hlink="hlink" folHlink="folHlink"/>
  <p:sldLayoutIdLst>
    <p:sldLayoutId id="2147483662" r:id="rId1"/>
    <p:sldLayoutId id="2147483663" r:id="rId2"/>
    <p:sldLayoutId id="2147483664" r:id="rId3"/>
    <p:sldLayoutId id="2147483665" r:id="rId4"/>
    <p:sldLayoutId id="2147483666" r:id="rId5"/>
    <p:sldLayoutId id="2147483667" r:id="rId6"/>
    <p:sldLayoutId id="2147483668" r:id="rId7"/>
    <p:sldLayoutId id="2147483669" r:id="rId8"/>
    <p:sldLayoutId id="2147483670" r:id="rId9"/>
    <p:sldLayoutId id="2147483671" r:id="rId10"/>
    <p:sldLayoutId id="2147483672" r:id="rId11"/>
    <p:sldLayoutId id="2147483673" r:id="rId12"/>
    <p:sldLayoutId id="2147483674" r:id="rId13"/>
    <p:sldLayoutId id="2147483675" r:id="rId14"/>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hf sldNum="0" hdr="0" ftr="0"/>
  <p:txStyles>
    <p:titleStyle>
      <a:lvl1pPr algn="l" defTabSz="914400" rtl="0" eaLnBrk="1" latinLnBrk="0" hangingPunct="1">
        <a:lnSpc>
          <a:spcPct val="70000"/>
        </a:lnSpc>
        <a:spcBef>
          <a:spcPct val="0"/>
        </a:spcBef>
        <a:buNone/>
        <a:defRPr sz="3800" b="1" kern="1200">
          <a:solidFill>
            <a:schemeClr val="tx1"/>
          </a:solidFill>
          <a:latin typeface="+mj-lt"/>
          <a:ea typeface="+mj-ea"/>
          <a:cs typeface="+mj-cs"/>
        </a:defRPr>
      </a:lvl1pPr>
    </p:titleStyle>
    <p:bodyStyle>
      <a:lvl1pPr marL="0" indent="0" algn="l" defTabSz="914400" rtl="0" eaLnBrk="1" latinLnBrk="0" hangingPunct="1">
        <a:lnSpc>
          <a:spcPct val="90000"/>
        </a:lnSpc>
        <a:spcBef>
          <a:spcPts val="600"/>
        </a:spcBef>
        <a:spcAft>
          <a:spcPts val="600"/>
        </a:spcAft>
        <a:buFont typeface="Arial" panose="020B0604020202020204" pitchFamily="34" charset="0"/>
        <a:buNone/>
        <a:defRPr sz="2600" b="1" kern="1200">
          <a:solidFill>
            <a:schemeClr val="tx1"/>
          </a:solidFill>
          <a:latin typeface="+mn-lt"/>
          <a:ea typeface="+mn-ea"/>
          <a:cs typeface="+mn-cs"/>
        </a:defRPr>
      </a:lvl1pPr>
      <a:lvl2pPr marL="0" indent="0" algn="l" defTabSz="914400" rtl="0" eaLnBrk="1" latinLnBrk="0" hangingPunct="1">
        <a:lnSpc>
          <a:spcPct val="90000"/>
        </a:lnSpc>
        <a:spcBef>
          <a:spcPts val="0"/>
        </a:spcBef>
        <a:spcAft>
          <a:spcPts val="600"/>
        </a:spcAft>
        <a:buFont typeface="Arial" panose="020B0604020202020204" pitchFamily="34" charset="0"/>
        <a:buNone/>
        <a:defRPr sz="2400" kern="1200">
          <a:solidFill>
            <a:schemeClr val="tx1"/>
          </a:solidFill>
          <a:latin typeface="+mn-lt"/>
          <a:ea typeface="+mn-ea"/>
          <a:cs typeface="+mn-cs"/>
        </a:defRPr>
      </a:lvl2pPr>
      <a:lvl3pPr marL="361950" indent="-361950" algn="l" defTabSz="914400" rtl="0" eaLnBrk="1" latinLnBrk="0" hangingPunct="1">
        <a:lnSpc>
          <a:spcPct val="90000"/>
        </a:lnSpc>
        <a:spcBef>
          <a:spcPts val="0"/>
        </a:spcBef>
        <a:spcAft>
          <a:spcPts val="600"/>
        </a:spcAft>
        <a:buFont typeface="Calibri Light" panose="020F0302020204030204" pitchFamily="34" charset="0"/>
        <a:buChar char="-"/>
        <a:defRPr sz="2400" kern="1200">
          <a:solidFill>
            <a:schemeClr val="tx1"/>
          </a:solidFill>
          <a:latin typeface="+mn-lt"/>
          <a:ea typeface="+mn-ea"/>
          <a:cs typeface="+mn-cs"/>
        </a:defRPr>
      </a:lvl3pPr>
      <a:lvl4pPr marL="714375" indent="-352425" algn="l" defTabSz="914400" rtl="0" eaLnBrk="1" latinLnBrk="0" hangingPunct="1">
        <a:lnSpc>
          <a:spcPct val="90000"/>
        </a:lnSpc>
        <a:spcBef>
          <a:spcPts val="0"/>
        </a:spcBef>
        <a:spcAft>
          <a:spcPts val="600"/>
        </a:spcAft>
        <a:buFont typeface="Calibri Light" panose="020F0302020204030204" pitchFamily="34" charset="0"/>
        <a:buChar char="-"/>
        <a:defRPr sz="2400" kern="1200">
          <a:solidFill>
            <a:schemeClr val="tx1"/>
          </a:solidFill>
          <a:latin typeface="+mn-lt"/>
          <a:ea typeface="+mn-ea"/>
          <a:cs typeface="+mn-cs"/>
        </a:defRPr>
      </a:lvl4pPr>
      <a:lvl5pPr marL="1076325" indent="-361950" algn="l" defTabSz="914400" rtl="0" eaLnBrk="1" latinLnBrk="0" hangingPunct="1">
        <a:lnSpc>
          <a:spcPct val="90000"/>
        </a:lnSpc>
        <a:spcBef>
          <a:spcPts val="0"/>
        </a:spcBef>
        <a:spcAft>
          <a:spcPts val="600"/>
        </a:spcAft>
        <a:buFont typeface="Calibri Light" panose="020F0302020204030204" pitchFamily="34" charset="0"/>
        <a:buChar char="-"/>
        <a:defRPr sz="2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mod="1">
    <p:ext uri="{27BBF7A9-308A-43DC-89C8-2F10F3537804}">
      <p15:sldGuideLst xmlns:p15="http://schemas.microsoft.com/office/powerpoint/2012/main">
        <p15:guide id="1" orient="horz" pos="3225">
          <p15:clr>
            <a:srgbClr val="F26B43"/>
          </p15:clr>
        </p15:guide>
        <p15:guide id="2" pos="3840">
          <p15:clr>
            <a:srgbClr val="F26B43"/>
          </p15:clr>
        </p15:guide>
        <p15:guide id="3" orient="horz" pos="1805">
          <p15:clr>
            <a:srgbClr val="F26B43"/>
          </p15:clr>
        </p15:guide>
        <p15:guide id="4" orient="horz" pos="1095">
          <p15:clr>
            <a:srgbClr val="F26B43"/>
          </p15:clr>
        </p15:guide>
        <p15:guide id="5" orient="horz" pos="2516">
          <p15:clr>
            <a:srgbClr val="F26B43"/>
          </p15:clr>
        </p15:guide>
        <p15:guide id="6" orient="horz" pos="3935">
          <p15:clr>
            <a:srgbClr val="F26B43"/>
          </p15:clr>
        </p15:guide>
        <p15:guide id="7" pos="2643">
          <p15:clr>
            <a:srgbClr val="F26B43"/>
          </p15:clr>
        </p15:guide>
        <p15:guide id="8" pos="1446">
          <p15:clr>
            <a:srgbClr val="F26B43"/>
          </p15:clr>
        </p15:guide>
        <p15:guide id="9" pos="249">
          <p15:clr>
            <a:srgbClr val="F26B43"/>
          </p15:clr>
        </p15:guide>
        <p15:guide id="10" pos="5037">
          <p15:clr>
            <a:srgbClr val="F26B43"/>
          </p15:clr>
        </p15:guide>
        <p15:guide id="11" pos="6234">
          <p15:clr>
            <a:srgbClr val="F26B43"/>
          </p15:clr>
        </p15:guide>
        <p15:guide id="12" pos="7430">
          <p15:clr>
            <a:srgbClr val="F26B43"/>
          </p15:clr>
        </p15:guide>
        <p15:guide id="13" orient="horz" pos="386">
          <p15:clr>
            <a:srgbClr val="F26B43"/>
          </p15:clr>
        </p15:guide>
      </p15:sldGuideLst>
    </p:ext>
  </p:extLst>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18.jpeg"/><Relationship Id="rId7" Type="http://schemas.openxmlformats.org/officeDocument/2006/relationships/image" Target="../media/image22.png"/><Relationship Id="rId2" Type="http://schemas.openxmlformats.org/officeDocument/2006/relationships/notesSlide" Target="../notesSlides/notesSlide2.xml"/><Relationship Id="rId1" Type="http://schemas.openxmlformats.org/officeDocument/2006/relationships/slideLayout" Target="../slideLayouts/slideLayout12.xml"/><Relationship Id="rId6" Type="http://schemas.openxmlformats.org/officeDocument/2006/relationships/image" Target="../media/image21.png"/><Relationship Id="rId5" Type="http://schemas.openxmlformats.org/officeDocument/2006/relationships/image" Target="../media/image20.jpeg"/><Relationship Id="rId4" Type="http://schemas.openxmlformats.org/officeDocument/2006/relationships/image" Target="../media/image19.png"/></Relationships>
</file>

<file path=ppt/slides/_rels/slide3.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3.xml"/><Relationship Id="rId1" Type="http://schemas.openxmlformats.org/officeDocument/2006/relationships/slideLayout" Target="../slideLayouts/slideLayout2.xml"/><Relationship Id="rId6" Type="http://schemas.openxmlformats.org/officeDocument/2006/relationships/image" Target="../media/image26.png"/><Relationship Id="rId5" Type="http://schemas.openxmlformats.org/officeDocument/2006/relationships/image" Target="../media/image25.png"/><Relationship Id="rId4" Type="http://schemas.openxmlformats.org/officeDocument/2006/relationships/image" Target="../media/image24.png"/></Relationships>
</file>

<file path=ppt/slides/_rels/slide4.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notesSlide" Target="../notesSlides/notesSlide4.xml"/><Relationship Id="rId1" Type="http://schemas.openxmlformats.org/officeDocument/2006/relationships/slideLayout" Target="../slideLayouts/slideLayout2.xml"/><Relationship Id="rId5" Type="http://schemas.openxmlformats.org/officeDocument/2006/relationships/image" Target="../media/image29.jpeg"/><Relationship Id="rId4" Type="http://schemas.openxmlformats.org/officeDocument/2006/relationships/image" Target="../media/image28.jpeg"/></Relationships>
</file>

<file path=ppt/slides/_rels/slide5.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notesSlide" Target="../notesSlides/notesSlide5.xml"/><Relationship Id="rId1" Type="http://schemas.openxmlformats.org/officeDocument/2006/relationships/slideLayout" Target="../slideLayouts/slideLayout2.xml"/><Relationship Id="rId6" Type="http://schemas.openxmlformats.org/officeDocument/2006/relationships/image" Target="../media/image33.png"/><Relationship Id="rId5" Type="http://schemas.openxmlformats.org/officeDocument/2006/relationships/image" Target="../media/image32.jpeg"/><Relationship Id="rId4" Type="http://schemas.openxmlformats.org/officeDocument/2006/relationships/image" Target="../media/image31.png"/></Relationships>
</file>

<file path=ppt/slides/_rels/slide6.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6.xml"/><Relationship Id="rId1" Type="http://schemas.openxmlformats.org/officeDocument/2006/relationships/slideLayout" Target="../slideLayouts/slideLayout2.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7.xml.rels><?xml version="1.0" encoding="UTF-8" standalone="yes"?>
<Relationships xmlns="http://schemas.openxmlformats.org/package/2006/relationships"><Relationship Id="rId8" Type="http://schemas.openxmlformats.org/officeDocument/2006/relationships/image" Target="../media/image43.svg"/><Relationship Id="rId13" Type="http://schemas.openxmlformats.org/officeDocument/2006/relationships/image" Target="../media/image48.png"/><Relationship Id="rId3" Type="http://schemas.openxmlformats.org/officeDocument/2006/relationships/image" Target="../media/image38.png"/><Relationship Id="rId7" Type="http://schemas.openxmlformats.org/officeDocument/2006/relationships/image" Target="../media/image42.png"/><Relationship Id="rId12" Type="http://schemas.openxmlformats.org/officeDocument/2006/relationships/image" Target="../media/image47.png"/><Relationship Id="rId2" Type="http://schemas.openxmlformats.org/officeDocument/2006/relationships/notesSlide" Target="../notesSlides/notesSlide7.xml"/><Relationship Id="rId1" Type="http://schemas.openxmlformats.org/officeDocument/2006/relationships/slideLayout" Target="../slideLayouts/slideLayout2.xml"/><Relationship Id="rId6" Type="http://schemas.openxmlformats.org/officeDocument/2006/relationships/image" Target="../media/image41.svg"/><Relationship Id="rId11" Type="http://schemas.openxmlformats.org/officeDocument/2006/relationships/image" Target="../media/image46.png"/><Relationship Id="rId5" Type="http://schemas.openxmlformats.org/officeDocument/2006/relationships/image" Target="../media/image40.png"/><Relationship Id="rId10" Type="http://schemas.openxmlformats.org/officeDocument/2006/relationships/image" Target="../media/image45.svg"/><Relationship Id="rId4" Type="http://schemas.openxmlformats.org/officeDocument/2006/relationships/image" Target="../media/image39.png"/><Relationship Id="rId9" Type="http://schemas.openxmlformats.org/officeDocument/2006/relationships/image" Target="../media/image44.png"/><Relationship Id="rId14" Type="http://schemas.openxmlformats.org/officeDocument/2006/relationships/image" Target="../media/image49.png"/></Relationships>
</file>

<file path=ppt/slides/_rels/slide8.xml.rels><?xml version="1.0" encoding="UTF-8" standalone="yes"?>
<Relationships xmlns="http://schemas.openxmlformats.org/package/2006/relationships"><Relationship Id="rId3" Type="http://schemas.openxmlformats.org/officeDocument/2006/relationships/image" Target="../media/image50.jpe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51.jpe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52.png"/><Relationship Id="rId2" Type="http://schemas.openxmlformats.org/officeDocument/2006/relationships/notesSlide" Target="../notesSlides/notesSlide10.xml"/><Relationship Id="rId1" Type="http://schemas.openxmlformats.org/officeDocument/2006/relationships/slideLayout" Target="../slideLayouts/slideLayout2.xml"/><Relationship Id="rId4" Type="http://schemas.openxmlformats.org/officeDocument/2006/relationships/image" Target="../media/image53.png"/></Relationships>
</file>

<file path=ppt/slides/_rels/slide11.xml.rels><?xml version="1.0" encoding="UTF-8" standalone="yes"?>
<Relationships xmlns="http://schemas.openxmlformats.org/package/2006/relationships"><Relationship Id="rId3" Type="http://schemas.openxmlformats.org/officeDocument/2006/relationships/image" Target="../media/image54.png"/><Relationship Id="rId2" Type="http://schemas.openxmlformats.org/officeDocument/2006/relationships/notesSlide" Target="../notesSlides/notesSlide11.xml"/><Relationship Id="rId1" Type="http://schemas.openxmlformats.org/officeDocument/2006/relationships/slideLayout" Target="../slideLayouts/slideLayout2.xml"/><Relationship Id="rId4" Type="http://schemas.openxmlformats.org/officeDocument/2006/relationships/image" Target="../media/image55.png"/></Relationships>
</file>

<file path=ppt/slides/_rels/slide12.xml.rels><?xml version="1.0" encoding="UTF-8" standalone="yes"?>
<Relationships xmlns="http://schemas.openxmlformats.org/package/2006/relationships"><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notesSlide" Target="../notesSlides/notesSlide12.xml"/><Relationship Id="rId1" Type="http://schemas.openxmlformats.org/officeDocument/2006/relationships/slideLayout" Target="../slideLayouts/slideLayout2.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13.xml.rels><?xml version="1.0" encoding="UTF-8" standalone="yes"?>
<Relationships xmlns="http://schemas.openxmlformats.org/package/2006/relationships"><Relationship Id="rId8" Type="http://schemas.openxmlformats.org/officeDocument/2006/relationships/image" Target="../media/image59.png"/><Relationship Id="rId3" Type="http://schemas.openxmlformats.org/officeDocument/2006/relationships/image" Target="../media/image19.png"/><Relationship Id="rId7" Type="http://schemas.openxmlformats.org/officeDocument/2006/relationships/image" Target="../media/image58.png"/><Relationship Id="rId2" Type="http://schemas.openxmlformats.org/officeDocument/2006/relationships/notesSlide" Target="../notesSlides/notesSlide13.xml"/><Relationship Id="rId1" Type="http://schemas.openxmlformats.org/officeDocument/2006/relationships/slideLayout" Target="../slideLayouts/slideLayout23.xml"/><Relationship Id="rId6" Type="http://schemas.openxmlformats.org/officeDocument/2006/relationships/image" Target="../media/image57.jpeg"/><Relationship Id="rId5" Type="http://schemas.openxmlformats.org/officeDocument/2006/relationships/image" Target="../media/image56.jpg"/><Relationship Id="rId4" Type="http://schemas.openxmlformats.org/officeDocument/2006/relationships/image" Target="../media/image22.png"/><Relationship Id="rId9" Type="http://schemas.openxmlformats.org/officeDocument/2006/relationships/image" Target="../media/image60.png"/></Relationships>
</file>

<file path=ppt/slides/_rels/slide14.xml.rels><?xml version="1.0" encoding="UTF-8" standalone="yes"?>
<Relationships xmlns="http://schemas.openxmlformats.org/package/2006/relationships"><Relationship Id="rId3" Type="http://schemas.openxmlformats.org/officeDocument/2006/relationships/image" Target="../media/image61.png"/><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62.png"/><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63.png"/><Relationship Id="rId2" Type="http://schemas.openxmlformats.org/officeDocument/2006/relationships/notesSlide" Target="../notesSlides/notesSlide16.xml"/><Relationship Id="rId1" Type="http://schemas.openxmlformats.org/officeDocument/2006/relationships/slideLayout" Target="../slideLayouts/slideLayout2.xml"/><Relationship Id="rId4" Type="http://schemas.openxmlformats.org/officeDocument/2006/relationships/image" Target="../media/image64.png"/></Relationships>
</file>

<file path=ppt/slides/_rels/slide17.xml.rels><?xml version="1.0" encoding="UTF-8" standalone="yes"?>
<Relationships xmlns="http://schemas.openxmlformats.org/package/2006/relationships"><Relationship Id="rId3" Type="http://schemas.openxmlformats.org/officeDocument/2006/relationships/image" Target="../media/image65.png"/><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E27DC5-9AA5-4FE5-A027-4977A2B39689}"/>
              </a:ext>
            </a:extLst>
          </p:cNvPr>
          <p:cNvSpPr>
            <a:spLocks noGrp="1"/>
          </p:cNvSpPr>
          <p:nvPr>
            <p:ph type="ctrTitle"/>
          </p:nvPr>
        </p:nvSpPr>
        <p:spPr>
          <a:xfrm>
            <a:off x="1153937" y="2710371"/>
            <a:ext cx="10318418" cy="2644053"/>
          </a:xfrm>
        </p:spPr>
        <p:txBody>
          <a:bodyPr/>
          <a:lstStyle/>
          <a:p>
            <a:r>
              <a:rPr lang="en-GB" sz="6600" b="1" dirty="0"/>
              <a:t>Nicotine in everyday life – from addiction to recreation</a:t>
            </a:r>
            <a:br>
              <a:rPr lang="en-GB" sz="7200" b="1" dirty="0"/>
            </a:br>
            <a:br>
              <a:rPr lang="en-GB" sz="1800" b="1" dirty="0"/>
            </a:br>
            <a:br>
              <a:rPr lang="en-GB" sz="1800" b="1" dirty="0"/>
            </a:br>
            <a:r>
              <a:rPr lang="en-GB" sz="3600" b="1" dirty="0"/>
              <a:t>Rethinking societal and popular views of nicotine </a:t>
            </a:r>
            <a:br>
              <a:rPr lang="en-GB" dirty="0"/>
            </a:br>
            <a:endParaRPr lang="en-GB" dirty="0"/>
          </a:p>
        </p:txBody>
      </p:sp>
      <p:sp>
        <p:nvSpPr>
          <p:cNvPr id="3" name="Subtitle 2">
            <a:extLst>
              <a:ext uri="{FF2B5EF4-FFF2-40B4-BE49-F238E27FC236}">
                <a16:creationId xmlns:a16="http://schemas.microsoft.com/office/drawing/2014/main" id="{6DFCB841-258A-40ED-BC36-4D0B45961514}"/>
              </a:ext>
            </a:extLst>
          </p:cNvPr>
          <p:cNvSpPr>
            <a:spLocks noGrp="1"/>
          </p:cNvSpPr>
          <p:nvPr>
            <p:ph type="subTitle" idx="1"/>
          </p:nvPr>
        </p:nvSpPr>
        <p:spPr/>
        <p:txBody>
          <a:bodyPr/>
          <a:lstStyle/>
          <a:p>
            <a:r>
              <a:rPr lang="en-GB" dirty="0"/>
              <a:t>Dr Caitlin </a:t>
            </a:r>
            <a:r>
              <a:rPr lang="en-GB" dirty="0" err="1"/>
              <a:t>notley</a:t>
            </a:r>
            <a:endParaRPr lang="en-GB" dirty="0"/>
          </a:p>
        </p:txBody>
      </p:sp>
    </p:spTree>
    <p:extLst>
      <p:ext uri="{BB962C8B-B14F-4D97-AF65-F5344CB8AC3E}">
        <p14:creationId xmlns:p14="http://schemas.microsoft.com/office/powerpoint/2010/main" val="325052480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icture 9">
            <a:extLst>
              <a:ext uri="{FF2B5EF4-FFF2-40B4-BE49-F238E27FC236}">
                <a16:creationId xmlns:a16="http://schemas.microsoft.com/office/drawing/2014/main" id="{F2FB3716-4B8A-4EAB-8927-780FBE82C52D}"/>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a:stretch/>
        </p:blipFill>
        <p:spPr>
          <a:xfrm>
            <a:off x="-2359344" y="-254266"/>
            <a:ext cx="14551343" cy="8185130"/>
          </a:xfrm>
          <a:prstGeom prst="rect">
            <a:avLst/>
          </a:prstGeom>
        </p:spPr>
      </p:pic>
      <p:sp>
        <p:nvSpPr>
          <p:cNvPr id="3" name="Title 2"/>
          <p:cNvSpPr>
            <a:spLocks noGrp="1"/>
          </p:cNvSpPr>
          <p:nvPr>
            <p:ph type="ctrTitle"/>
          </p:nvPr>
        </p:nvSpPr>
        <p:spPr>
          <a:xfrm>
            <a:off x="4591052" y="0"/>
            <a:ext cx="7600948" cy="3518704"/>
          </a:xfrm>
        </p:spPr>
        <p:txBody>
          <a:bodyPr/>
          <a:lstStyle/>
          <a:p>
            <a:pPr>
              <a:lnSpc>
                <a:spcPct val="150000"/>
              </a:lnSpc>
            </a:pPr>
            <a:br>
              <a:rPr lang="en-GB" sz="3600" dirty="0"/>
            </a:br>
            <a:br>
              <a:rPr lang="en-GB" sz="3600" dirty="0"/>
            </a:br>
            <a:br>
              <a:rPr lang="en-GB" sz="3600" dirty="0"/>
            </a:br>
            <a:br>
              <a:rPr lang="en-GB" sz="3600" dirty="0"/>
            </a:br>
            <a:br>
              <a:rPr lang="en-GB" sz="3600" dirty="0"/>
            </a:br>
            <a:r>
              <a:rPr lang="en-GB" sz="3600" dirty="0"/>
              <a:t>Dr Caitlin Notley </a:t>
            </a:r>
            <a:br>
              <a:rPr lang="en-GB" sz="3600" dirty="0"/>
            </a:br>
            <a:r>
              <a:rPr lang="en-GB" sz="3600" dirty="0"/>
              <a:t>Dr Emma Ward, Dr Lynne Dawkins,</a:t>
            </a:r>
            <a:br>
              <a:rPr lang="en-GB" sz="3600" dirty="0"/>
            </a:br>
            <a:r>
              <a:rPr lang="en-GB" sz="3600" dirty="0"/>
              <a:t> Professor Richard Holland</a:t>
            </a:r>
            <a:br>
              <a:rPr lang="en-GB" sz="3200" dirty="0"/>
            </a:br>
            <a:br>
              <a:rPr lang="en-GB" sz="3200" dirty="0"/>
            </a:br>
            <a:br>
              <a:rPr lang="en-GB" sz="3200" dirty="0"/>
            </a:br>
            <a:br>
              <a:rPr lang="en-GB" sz="3200" dirty="0"/>
            </a:br>
            <a:br>
              <a:rPr lang="en-GB" sz="3200" dirty="0"/>
            </a:br>
            <a:br>
              <a:rPr lang="en-GB" sz="3200" dirty="0"/>
            </a:br>
            <a:br>
              <a:rPr lang="en-GB" sz="3200" dirty="0"/>
            </a:br>
            <a:r>
              <a:rPr lang="en-GB" sz="2000" dirty="0"/>
              <a:t>With thanks to Sarah Jakes and Dr Isabel  Greaves </a:t>
            </a:r>
          </a:p>
        </p:txBody>
      </p:sp>
      <p:sp>
        <p:nvSpPr>
          <p:cNvPr id="4" name="Text Placeholder 3"/>
          <p:cNvSpPr>
            <a:spLocks noGrp="1"/>
          </p:cNvSpPr>
          <p:nvPr>
            <p:ph type="body" sz="quarter" idx="11"/>
          </p:nvPr>
        </p:nvSpPr>
        <p:spPr>
          <a:xfrm>
            <a:off x="-2173546" y="4606802"/>
            <a:ext cx="14179746" cy="943424"/>
          </a:xfrm>
        </p:spPr>
        <p:txBody>
          <a:bodyPr>
            <a:noAutofit/>
          </a:bodyPr>
          <a:lstStyle/>
          <a:p>
            <a:pPr marL="0" indent="0">
              <a:buNone/>
            </a:pPr>
            <a:r>
              <a:rPr lang="en-GB" sz="2000" dirty="0"/>
              <a:t>Competing interests - No tobacco industry, electronic cigarette company or pharmaceutical industry funding</a:t>
            </a:r>
          </a:p>
          <a:p>
            <a:pPr marL="0" indent="0">
              <a:buNone/>
            </a:pPr>
            <a:r>
              <a:rPr lang="en-GB" sz="2400" dirty="0">
                <a:solidFill>
                  <a:srgbClr val="0000FF"/>
                </a:solidFill>
              </a:rPr>
              <a:t> </a:t>
            </a:r>
            <a:r>
              <a:rPr lang="en-GB" sz="3600" dirty="0"/>
              <a:t>@</a:t>
            </a:r>
            <a:r>
              <a:rPr lang="en-GB" sz="3600" dirty="0" err="1"/>
              <a:t>Addictionuea</a:t>
            </a:r>
            <a:endParaRPr lang="en-GB" sz="3600" dirty="0"/>
          </a:p>
          <a:p>
            <a:pPr marL="0" indent="0">
              <a:buNone/>
            </a:pPr>
            <a:endParaRPr lang="en-GB" sz="2400" dirty="0"/>
          </a:p>
        </p:txBody>
      </p:sp>
      <p:pic>
        <p:nvPicPr>
          <p:cNvPr id="5" name="Picture 3" descr="ECtrav5"/>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994783" y="511303"/>
            <a:ext cx="2737223" cy="8650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 name="Picture 2"/>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8368496" y="5988681"/>
            <a:ext cx="1385541" cy="6506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 name="Picture 7"/>
          <p:cNvPicPr>
            <a:picLocks noChangeAspect="1"/>
          </p:cNvPicPr>
          <p:nvPr/>
        </p:nvPicPr>
        <p:blipFill>
          <a:blip r:embed="rId6"/>
          <a:stretch>
            <a:fillRect/>
          </a:stretch>
        </p:blipFill>
        <p:spPr>
          <a:xfrm>
            <a:off x="8509075" y="5194169"/>
            <a:ext cx="468419" cy="443060"/>
          </a:xfrm>
          <a:prstGeom prst="rect">
            <a:avLst/>
          </a:prstGeom>
        </p:spPr>
      </p:pic>
      <p:pic>
        <p:nvPicPr>
          <p:cNvPr id="9" name="Picture 8">
            <a:extLst>
              <a:ext uri="{FF2B5EF4-FFF2-40B4-BE49-F238E27FC236}">
                <a16:creationId xmlns:a16="http://schemas.microsoft.com/office/drawing/2014/main" id="{D1B76CA1-AA25-4274-B53A-875C3CCF28DB}"/>
              </a:ext>
            </a:extLst>
          </p:cNvPr>
          <p:cNvPicPr>
            <a:picLocks noChangeAspect="1"/>
          </p:cNvPicPr>
          <p:nvPr/>
        </p:nvPicPr>
        <p:blipFill rotWithShape="1">
          <a:blip r:embed="rId7">
            <a:extLst>
              <a:ext uri="{28A0092B-C50C-407E-A947-70E740481C1C}">
                <a14:useLocalDpi xmlns:a14="http://schemas.microsoft.com/office/drawing/2010/main" val="0"/>
              </a:ext>
            </a:extLst>
          </a:blip>
          <a:srcRect/>
          <a:stretch/>
        </p:blipFill>
        <p:spPr>
          <a:xfrm>
            <a:off x="9933330" y="5898317"/>
            <a:ext cx="2079375" cy="831396"/>
          </a:xfrm>
          <a:prstGeom prst="rect">
            <a:avLst/>
          </a:prstGeom>
        </p:spPr>
      </p:pic>
    </p:spTree>
    <p:extLst>
      <p:ext uri="{BB962C8B-B14F-4D97-AF65-F5344CB8AC3E}">
        <p14:creationId xmlns:p14="http://schemas.microsoft.com/office/powerpoint/2010/main" val="340497119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Content Placeholder 4">
            <a:extLst>
              <a:ext uri="{FF2B5EF4-FFF2-40B4-BE49-F238E27FC236}">
                <a16:creationId xmlns:a16="http://schemas.microsoft.com/office/drawing/2014/main" id="{25115239-1BCA-4D2F-9DF0-72BE57CCF455}"/>
              </a:ext>
            </a:extLst>
          </p:cNvPr>
          <p:cNvPicPr>
            <a:picLocks noGrp="1" noChangeAspect="1"/>
          </p:cNvPicPr>
          <p:nvPr>
            <p:ph idx="1"/>
          </p:nvPr>
        </p:nvPicPr>
        <p:blipFill>
          <a:blip r:embed="rId3"/>
          <a:stretch>
            <a:fillRect/>
          </a:stretch>
        </p:blipFill>
        <p:spPr>
          <a:xfrm>
            <a:off x="1008757" y="639711"/>
            <a:ext cx="4878163" cy="2560689"/>
          </a:xfrm>
          <a:prstGeom prst="rect">
            <a:avLst/>
          </a:prstGeom>
        </p:spPr>
      </p:pic>
      <p:pic>
        <p:nvPicPr>
          <p:cNvPr id="4" name="Picture 3">
            <a:extLst>
              <a:ext uri="{FF2B5EF4-FFF2-40B4-BE49-F238E27FC236}">
                <a16:creationId xmlns:a16="http://schemas.microsoft.com/office/drawing/2014/main" id="{5617B523-DC5E-42FA-9A4F-94CCD5B2E949}"/>
              </a:ext>
            </a:extLst>
          </p:cNvPr>
          <p:cNvPicPr>
            <a:picLocks noChangeAspect="1"/>
          </p:cNvPicPr>
          <p:nvPr/>
        </p:nvPicPr>
        <p:blipFill>
          <a:blip r:embed="rId4"/>
          <a:stretch>
            <a:fillRect/>
          </a:stretch>
        </p:blipFill>
        <p:spPr>
          <a:xfrm>
            <a:off x="6024880" y="211138"/>
            <a:ext cx="5730239" cy="3184088"/>
          </a:xfrm>
          <a:prstGeom prst="rect">
            <a:avLst/>
          </a:prstGeom>
        </p:spPr>
      </p:pic>
      <p:pic>
        <p:nvPicPr>
          <p:cNvPr id="6" name="Picture 5">
            <a:extLst>
              <a:ext uri="{FF2B5EF4-FFF2-40B4-BE49-F238E27FC236}">
                <a16:creationId xmlns:a16="http://schemas.microsoft.com/office/drawing/2014/main" id="{9D4164E8-E346-4D34-9D83-ED4859291786}"/>
              </a:ext>
            </a:extLst>
          </p:cNvPr>
          <p:cNvPicPr>
            <a:picLocks noChangeAspect="1"/>
          </p:cNvPicPr>
          <p:nvPr/>
        </p:nvPicPr>
        <p:blipFill>
          <a:blip r:embed="rId5"/>
          <a:stretch>
            <a:fillRect/>
          </a:stretch>
        </p:blipFill>
        <p:spPr>
          <a:xfrm>
            <a:off x="1017656" y="3925427"/>
            <a:ext cx="4906406" cy="2450970"/>
          </a:xfrm>
          <a:prstGeom prst="rect">
            <a:avLst/>
          </a:prstGeom>
        </p:spPr>
      </p:pic>
      <p:pic>
        <p:nvPicPr>
          <p:cNvPr id="7" name="Picture 6">
            <a:extLst>
              <a:ext uri="{FF2B5EF4-FFF2-40B4-BE49-F238E27FC236}">
                <a16:creationId xmlns:a16="http://schemas.microsoft.com/office/drawing/2014/main" id="{6139EB3C-A4C0-4C73-8B0C-F2FC0B562D4B}"/>
              </a:ext>
            </a:extLst>
          </p:cNvPr>
          <p:cNvPicPr>
            <a:picLocks noChangeAspect="1"/>
          </p:cNvPicPr>
          <p:nvPr/>
        </p:nvPicPr>
        <p:blipFill>
          <a:blip r:embed="rId6"/>
          <a:stretch>
            <a:fillRect/>
          </a:stretch>
        </p:blipFill>
        <p:spPr>
          <a:xfrm>
            <a:off x="6212679" y="3495204"/>
            <a:ext cx="5354639" cy="3118882"/>
          </a:xfrm>
          <a:prstGeom prst="rect">
            <a:avLst/>
          </a:prstGeom>
        </p:spPr>
      </p:pic>
      <p:sp>
        <p:nvSpPr>
          <p:cNvPr id="8" name="TextBox 7">
            <a:extLst>
              <a:ext uri="{FF2B5EF4-FFF2-40B4-BE49-F238E27FC236}">
                <a16:creationId xmlns:a16="http://schemas.microsoft.com/office/drawing/2014/main" id="{139FD20E-AC22-439D-95D3-2E9593288E73}"/>
              </a:ext>
            </a:extLst>
          </p:cNvPr>
          <p:cNvSpPr txBox="1"/>
          <p:nvPr/>
        </p:nvSpPr>
        <p:spPr>
          <a:xfrm rot="19610681">
            <a:off x="1222965" y="1723884"/>
            <a:ext cx="4213459" cy="369332"/>
          </a:xfrm>
          <a:prstGeom prst="rect">
            <a:avLst/>
          </a:prstGeom>
          <a:noFill/>
        </p:spPr>
        <p:txBody>
          <a:bodyPr wrap="square" rtlCol="0">
            <a:spAutoFit/>
          </a:bodyPr>
          <a:lstStyle/>
          <a:p>
            <a:r>
              <a:rPr lang="en-GB" b="1" dirty="0">
                <a:solidFill>
                  <a:srgbClr val="FF0000"/>
                </a:solidFill>
              </a:rPr>
              <a:t>PUBLICATION DATE 20</a:t>
            </a:r>
            <a:r>
              <a:rPr lang="en-GB" b="1" baseline="30000" dirty="0">
                <a:solidFill>
                  <a:srgbClr val="FF0000"/>
                </a:solidFill>
              </a:rPr>
              <a:t>TH</a:t>
            </a:r>
            <a:r>
              <a:rPr lang="en-GB" b="1" dirty="0">
                <a:solidFill>
                  <a:srgbClr val="FF0000"/>
                </a:solidFill>
              </a:rPr>
              <a:t> June 2018</a:t>
            </a:r>
          </a:p>
        </p:txBody>
      </p:sp>
      <p:sp>
        <p:nvSpPr>
          <p:cNvPr id="10" name="TextBox 9">
            <a:extLst>
              <a:ext uri="{FF2B5EF4-FFF2-40B4-BE49-F238E27FC236}">
                <a16:creationId xmlns:a16="http://schemas.microsoft.com/office/drawing/2014/main" id="{1133E517-FDE6-4455-ADA0-31E7920CC4FF}"/>
              </a:ext>
            </a:extLst>
          </p:cNvPr>
          <p:cNvSpPr txBox="1"/>
          <p:nvPr/>
        </p:nvSpPr>
        <p:spPr>
          <a:xfrm rot="19610681">
            <a:off x="1482229" y="4962119"/>
            <a:ext cx="3931218" cy="369332"/>
          </a:xfrm>
          <a:prstGeom prst="rect">
            <a:avLst/>
          </a:prstGeom>
          <a:noFill/>
        </p:spPr>
        <p:txBody>
          <a:bodyPr wrap="square" rtlCol="0">
            <a:spAutoFit/>
          </a:bodyPr>
          <a:lstStyle/>
          <a:p>
            <a:r>
              <a:rPr lang="en-GB" b="1" dirty="0">
                <a:solidFill>
                  <a:srgbClr val="FF0000"/>
                </a:solidFill>
              </a:rPr>
              <a:t>ACCEPTED FOR PUBLICATION</a:t>
            </a:r>
          </a:p>
        </p:txBody>
      </p:sp>
      <p:sp>
        <p:nvSpPr>
          <p:cNvPr id="11" name="TextBox 10">
            <a:extLst>
              <a:ext uri="{FF2B5EF4-FFF2-40B4-BE49-F238E27FC236}">
                <a16:creationId xmlns:a16="http://schemas.microsoft.com/office/drawing/2014/main" id="{A183CF39-4DE7-44E0-89DB-8690E3ECF227}"/>
              </a:ext>
            </a:extLst>
          </p:cNvPr>
          <p:cNvSpPr txBox="1"/>
          <p:nvPr/>
        </p:nvSpPr>
        <p:spPr>
          <a:xfrm rot="19610681">
            <a:off x="7758454" y="4867443"/>
            <a:ext cx="2106684" cy="374405"/>
          </a:xfrm>
          <a:prstGeom prst="rect">
            <a:avLst/>
          </a:prstGeom>
          <a:noFill/>
        </p:spPr>
        <p:txBody>
          <a:bodyPr wrap="square" rtlCol="0">
            <a:spAutoFit/>
          </a:bodyPr>
          <a:lstStyle/>
          <a:p>
            <a:r>
              <a:rPr lang="en-GB" b="1" dirty="0">
                <a:solidFill>
                  <a:srgbClr val="FF0000"/>
                </a:solidFill>
              </a:rPr>
              <a:t>IN SUBMISSION</a:t>
            </a:r>
          </a:p>
        </p:txBody>
      </p:sp>
    </p:spTree>
    <p:extLst>
      <p:ext uri="{BB962C8B-B14F-4D97-AF65-F5344CB8AC3E}">
        <p14:creationId xmlns:p14="http://schemas.microsoft.com/office/powerpoint/2010/main" val="279229972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265D22-AF2E-4FFD-97A1-C9EC773AEFB6}"/>
              </a:ext>
            </a:extLst>
          </p:cNvPr>
          <p:cNvSpPr>
            <a:spLocks noGrp="1"/>
          </p:cNvSpPr>
          <p:nvPr>
            <p:ph type="title"/>
          </p:nvPr>
        </p:nvSpPr>
        <p:spPr/>
        <p:txBody>
          <a:bodyPr>
            <a:normAutofit fontScale="90000"/>
          </a:bodyPr>
          <a:lstStyle/>
          <a:p>
            <a:r>
              <a:rPr lang="en-GB" dirty="0"/>
              <a:t>How has ‘society’ seen nicotine addiction historically, and does it matter?</a:t>
            </a:r>
          </a:p>
        </p:txBody>
      </p:sp>
      <p:pic>
        <p:nvPicPr>
          <p:cNvPr id="1026" name="Picture 2" descr="Image result for history of smoking">
            <a:extLst>
              <a:ext uri="{FF2B5EF4-FFF2-40B4-BE49-F238E27FC236}">
                <a16:creationId xmlns:a16="http://schemas.microsoft.com/office/drawing/2014/main" id="{C6018F8B-A1C8-4FC2-B55E-365CF94952EB}"/>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284396" y="2914971"/>
            <a:ext cx="2832652" cy="2249126"/>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descr="ww1-smoking">
            <a:extLst>
              <a:ext uri="{FF2B5EF4-FFF2-40B4-BE49-F238E27FC236}">
                <a16:creationId xmlns:a16="http://schemas.microsoft.com/office/drawing/2014/main" id="{6EEDD3D4-F354-4394-857E-258C49291F6F}"/>
              </a:ext>
            </a:extLst>
          </p:cNvPr>
          <p:cNvPicPr>
            <a:picLocks noGrp="1" noChangeAspect="1" noChangeArrowheads="1"/>
          </p:cNvPicPr>
          <p:nvPr>
            <p:ph idx="1"/>
          </p:nvPr>
        </p:nvPicPr>
        <p:blipFill>
          <a:blip r:embed="rId4">
            <a:extLst>
              <a:ext uri="{28A0092B-C50C-407E-A947-70E740481C1C}">
                <a14:useLocalDpi xmlns:a14="http://schemas.microsoft.com/office/drawing/2010/main" val="0"/>
              </a:ext>
            </a:extLst>
          </a:blip>
          <a:srcRect/>
          <a:stretch>
            <a:fillRect/>
          </a:stretch>
        </p:blipFill>
        <p:spPr bwMode="auto">
          <a:xfrm>
            <a:off x="1251635" y="3022347"/>
            <a:ext cx="2982392" cy="2242759"/>
          </a:xfrm>
          <a:prstGeom prst="rect">
            <a:avLst/>
          </a:prstGeom>
          <a:noFill/>
          <a:extLst>
            <a:ext uri="{909E8E84-426E-40DD-AFC4-6F175D3DCCD1}">
              <a14:hiddenFill xmlns:a14="http://schemas.microsoft.com/office/drawing/2010/main">
                <a:solidFill>
                  <a:srgbClr val="FFFFFF"/>
                </a:solidFill>
              </a14:hiddenFill>
            </a:ext>
          </a:extLst>
        </p:spPr>
      </p:pic>
      <p:sp>
        <p:nvSpPr>
          <p:cNvPr id="4" name="TextBox 3">
            <a:extLst>
              <a:ext uri="{FF2B5EF4-FFF2-40B4-BE49-F238E27FC236}">
                <a16:creationId xmlns:a16="http://schemas.microsoft.com/office/drawing/2014/main" id="{8F8695AD-D9A1-4F50-A867-A680D8FC9B3E}"/>
              </a:ext>
            </a:extLst>
          </p:cNvPr>
          <p:cNvSpPr txBox="1"/>
          <p:nvPr/>
        </p:nvSpPr>
        <p:spPr>
          <a:xfrm>
            <a:off x="2360779" y="3181983"/>
            <a:ext cx="2022944" cy="369332"/>
          </a:xfrm>
          <a:prstGeom prst="rect">
            <a:avLst/>
          </a:prstGeom>
          <a:noFill/>
        </p:spPr>
        <p:txBody>
          <a:bodyPr wrap="square" rtlCol="0">
            <a:spAutoFit/>
          </a:bodyPr>
          <a:lstStyle/>
          <a:p>
            <a:r>
              <a:rPr lang="en-GB" dirty="0">
                <a:solidFill>
                  <a:schemeClr val="bg1"/>
                </a:solidFill>
              </a:rPr>
              <a:t>WW11914-1918</a:t>
            </a:r>
          </a:p>
        </p:txBody>
      </p:sp>
      <p:sp>
        <p:nvSpPr>
          <p:cNvPr id="5" name="TextBox 4">
            <a:extLst>
              <a:ext uri="{FF2B5EF4-FFF2-40B4-BE49-F238E27FC236}">
                <a16:creationId xmlns:a16="http://schemas.microsoft.com/office/drawing/2014/main" id="{DFB05BC4-6BFE-4F3A-BD83-97015781EA82}"/>
              </a:ext>
            </a:extLst>
          </p:cNvPr>
          <p:cNvSpPr txBox="1"/>
          <p:nvPr/>
        </p:nvSpPr>
        <p:spPr>
          <a:xfrm>
            <a:off x="10361674" y="2914971"/>
            <a:ext cx="755374" cy="369332"/>
          </a:xfrm>
          <a:prstGeom prst="rect">
            <a:avLst/>
          </a:prstGeom>
          <a:noFill/>
        </p:spPr>
        <p:txBody>
          <a:bodyPr wrap="square" rtlCol="0">
            <a:spAutoFit/>
          </a:bodyPr>
          <a:lstStyle/>
          <a:p>
            <a:r>
              <a:rPr lang="en-GB" dirty="0">
                <a:solidFill>
                  <a:schemeClr val="bg1"/>
                </a:solidFill>
              </a:rPr>
              <a:t>1930s</a:t>
            </a:r>
          </a:p>
        </p:txBody>
      </p:sp>
      <p:pic>
        <p:nvPicPr>
          <p:cNvPr id="1030" name="Picture 6" descr="lucky-slim-cigarettes">
            <a:extLst>
              <a:ext uri="{FF2B5EF4-FFF2-40B4-BE49-F238E27FC236}">
                <a16:creationId xmlns:a16="http://schemas.microsoft.com/office/drawing/2014/main" id="{B6CBCC1C-B101-4279-88D5-2EF09F197E78}"/>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977891" y="2321307"/>
            <a:ext cx="2562641" cy="3769360"/>
          </a:xfrm>
          <a:prstGeom prst="rect">
            <a:avLst/>
          </a:prstGeom>
          <a:noFill/>
          <a:extLst>
            <a:ext uri="{909E8E84-426E-40DD-AFC4-6F175D3DCCD1}">
              <a14:hiddenFill xmlns:a14="http://schemas.microsoft.com/office/drawing/2010/main">
                <a:solidFill>
                  <a:srgbClr val="FFFFFF"/>
                </a:solidFill>
              </a14:hiddenFill>
            </a:ext>
          </a:extLst>
        </p:spPr>
      </p:pic>
      <p:sp>
        <p:nvSpPr>
          <p:cNvPr id="6" name="TextBox 5">
            <a:extLst>
              <a:ext uri="{FF2B5EF4-FFF2-40B4-BE49-F238E27FC236}">
                <a16:creationId xmlns:a16="http://schemas.microsoft.com/office/drawing/2014/main" id="{DD4164DD-84E9-499E-9CF5-1E2E1B30E251}"/>
              </a:ext>
            </a:extLst>
          </p:cNvPr>
          <p:cNvSpPr txBox="1"/>
          <p:nvPr/>
        </p:nvSpPr>
        <p:spPr>
          <a:xfrm>
            <a:off x="6783884" y="2812651"/>
            <a:ext cx="752387" cy="369332"/>
          </a:xfrm>
          <a:prstGeom prst="rect">
            <a:avLst/>
          </a:prstGeom>
          <a:noFill/>
        </p:spPr>
        <p:txBody>
          <a:bodyPr wrap="square" rtlCol="0">
            <a:spAutoFit/>
          </a:bodyPr>
          <a:lstStyle/>
          <a:p>
            <a:r>
              <a:rPr lang="en-GB" dirty="0">
                <a:solidFill>
                  <a:schemeClr val="bg1"/>
                </a:solidFill>
              </a:rPr>
              <a:t>1925</a:t>
            </a:r>
          </a:p>
        </p:txBody>
      </p:sp>
    </p:spTree>
    <p:extLst>
      <p:ext uri="{BB962C8B-B14F-4D97-AF65-F5344CB8AC3E}">
        <p14:creationId xmlns:p14="http://schemas.microsoft.com/office/powerpoint/2010/main" val="37060658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BBF47F-CAB1-465E-8A51-321D5F330B87}"/>
              </a:ext>
            </a:extLst>
          </p:cNvPr>
          <p:cNvSpPr>
            <a:spLocks noGrp="1"/>
          </p:cNvSpPr>
          <p:nvPr>
            <p:ph type="title"/>
          </p:nvPr>
        </p:nvSpPr>
        <p:spPr/>
        <p:txBody>
          <a:bodyPr>
            <a:normAutofit fontScale="90000"/>
          </a:bodyPr>
          <a:lstStyle/>
          <a:p>
            <a:r>
              <a:rPr lang="en-GB" dirty="0"/>
              <a:t>Not all views are equal – creating and maintaining inequalities</a:t>
            </a:r>
          </a:p>
        </p:txBody>
      </p:sp>
      <p:pic>
        <p:nvPicPr>
          <p:cNvPr id="2050" name="Picture 2" descr="audrey-hepburn-smoking">
            <a:extLst>
              <a:ext uri="{FF2B5EF4-FFF2-40B4-BE49-F238E27FC236}">
                <a16:creationId xmlns:a16="http://schemas.microsoft.com/office/drawing/2014/main" id="{B240FD06-DE36-4F45-BCEE-8C2AD93D3EEC}"/>
              </a:ext>
            </a:extLst>
          </p:cNvPr>
          <p:cNvPicPr>
            <a:picLocks noGrp="1" noChangeAspect="1" noChangeArrowheads="1"/>
          </p:cNvPicPr>
          <p:nvPr>
            <p:ph idx="1"/>
          </p:nvPr>
        </p:nvPicPr>
        <p:blipFill>
          <a:blip r:embed="rId3">
            <a:extLst>
              <a:ext uri="{28A0092B-C50C-407E-A947-70E740481C1C}">
                <a14:useLocalDpi xmlns:a14="http://schemas.microsoft.com/office/drawing/2010/main" val="0"/>
              </a:ext>
            </a:extLst>
          </a:blip>
          <a:srcRect/>
          <a:stretch>
            <a:fillRect/>
          </a:stretch>
        </p:blipFill>
        <p:spPr bwMode="auto">
          <a:xfrm>
            <a:off x="1213046" y="1874517"/>
            <a:ext cx="2735225" cy="2764403"/>
          </a:xfrm>
          <a:prstGeom prst="rect">
            <a:avLst/>
          </a:prstGeom>
          <a:noFill/>
          <a:extLst>
            <a:ext uri="{909E8E84-426E-40DD-AFC4-6F175D3DCCD1}">
              <a14:hiddenFill xmlns:a14="http://schemas.microsoft.com/office/drawing/2010/main">
                <a:solidFill>
                  <a:srgbClr val="FFFFFF"/>
                </a:solidFill>
              </a14:hiddenFill>
            </a:ext>
          </a:extLst>
        </p:spPr>
      </p:pic>
      <p:sp>
        <p:nvSpPr>
          <p:cNvPr id="4" name="TextBox 3">
            <a:extLst>
              <a:ext uri="{FF2B5EF4-FFF2-40B4-BE49-F238E27FC236}">
                <a16:creationId xmlns:a16="http://schemas.microsoft.com/office/drawing/2014/main" id="{2EF21301-627B-428A-A639-BE5CEEBADE0E}"/>
              </a:ext>
            </a:extLst>
          </p:cNvPr>
          <p:cNvSpPr txBox="1"/>
          <p:nvPr/>
        </p:nvSpPr>
        <p:spPr>
          <a:xfrm>
            <a:off x="3136582" y="2082322"/>
            <a:ext cx="1005840" cy="369332"/>
          </a:xfrm>
          <a:prstGeom prst="rect">
            <a:avLst/>
          </a:prstGeom>
          <a:noFill/>
        </p:spPr>
        <p:txBody>
          <a:bodyPr wrap="square" rtlCol="0">
            <a:spAutoFit/>
          </a:bodyPr>
          <a:lstStyle/>
          <a:p>
            <a:r>
              <a:rPr lang="en-GB" dirty="0">
                <a:solidFill>
                  <a:schemeClr val="bg1"/>
                </a:solidFill>
              </a:rPr>
              <a:t>1950s</a:t>
            </a:r>
          </a:p>
        </p:txBody>
      </p:sp>
      <p:pic>
        <p:nvPicPr>
          <p:cNvPr id="6" name="Picture 5">
            <a:extLst>
              <a:ext uri="{FF2B5EF4-FFF2-40B4-BE49-F238E27FC236}">
                <a16:creationId xmlns:a16="http://schemas.microsoft.com/office/drawing/2014/main" id="{96759AF8-6379-477F-AC73-29B605696C35}"/>
              </a:ext>
            </a:extLst>
          </p:cNvPr>
          <p:cNvPicPr>
            <a:picLocks noChangeAspect="1"/>
          </p:cNvPicPr>
          <p:nvPr/>
        </p:nvPicPr>
        <p:blipFill>
          <a:blip r:embed="rId4"/>
          <a:stretch>
            <a:fillRect/>
          </a:stretch>
        </p:blipFill>
        <p:spPr>
          <a:xfrm>
            <a:off x="5168118" y="1874517"/>
            <a:ext cx="2443944" cy="3685949"/>
          </a:xfrm>
          <a:prstGeom prst="rect">
            <a:avLst/>
          </a:prstGeom>
        </p:spPr>
      </p:pic>
      <p:pic>
        <p:nvPicPr>
          <p:cNvPr id="2054" name="Picture 6" descr="Image result for prostitute smoking">
            <a:extLst>
              <a:ext uri="{FF2B5EF4-FFF2-40B4-BE49-F238E27FC236}">
                <a16:creationId xmlns:a16="http://schemas.microsoft.com/office/drawing/2014/main" id="{9912AD1C-42DD-4180-B4AE-6690AB2A16CB}"/>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735501" y="4846725"/>
            <a:ext cx="2802162" cy="1824429"/>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6">
            <a:extLst>
              <a:ext uri="{FF2B5EF4-FFF2-40B4-BE49-F238E27FC236}">
                <a16:creationId xmlns:a16="http://schemas.microsoft.com/office/drawing/2014/main" id="{5A2F9DB5-B3FA-4ECA-B356-DD68854F850D}"/>
              </a:ext>
            </a:extLst>
          </p:cNvPr>
          <p:cNvPicPr>
            <a:picLocks noChangeAspect="1"/>
          </p:cNvPicPr>
          <p:nvPr/>
        </p:nvPicPr>
        <p:blipFill>
          <a:blip r:embed="rId6"/>
          <a:stretch>
            <a:fillRect/>
          </a:stretch>
        </p:blipFill>
        <p:spPr>
          <a:xfrm>
            <a:off x="8445182" y="1853740"/>
            <a:ext cx="2466658" cy="3706726"/>
          </a:xfrm>
          <a:prstGeom prst="rect">
            <a:avLst/>
          </a:prstGeom>
        </p:spPr>
      </p:pic>
    </p:spTree>
    <p:extLst>
      <p:ext uri="{BB962C8B-B14F-4D97-AF65-F5344CB8AC3E}">
        <p14:creationId xmlns:p14="http://schemas.microsoft.com/office/powerpoint/2010/main" val="194173951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351216C-7D58-4ADA-AB03-5F0ED8DC0BE9}"/>
              </a:ext>
            </a:extLst>
          </p:cNvPr>
          <p:cNvSpPr>
            <a:spLocks noGrp="1"/>
          </p:cNvSpPr>
          <p:nvPr>
            <p:ph type="title"/>
          </p:nvPr>
        </p:nvSpPr>
        <p:spPr/>
        <p:txBody>
          <a:bodyPr/>
          <a:lstStyle/>
          <a:p>
            <a:r>
              <a:rPr lang="en-GB" dirty="0"/>
              <a:t>From recreation to addiction and back to recreation</a:t>
            </a:r>
          </a:p>
        </p:txBody>
      </p:sp>
      <p:graphicFrame>
        <p:nvGraphicFramePr>
          <p:cNvPr id="4" name="Diagram 3">
            <a:extLst>
              <a:ext uri="{FF2B5EF4-FFF2-40B4-BE49-F238E27FC236}">
                <a16:creationId xmlns:a16="http://schemas.microsoft.com/office/drawing/2014/main" id="{F4857144-4775-4FC0-8392-9C0B37EA3D15}"/>
              </a:ext>
            </a:extLst>
          </p:cNvPr>
          <p:cNvGraphicFramePr/>
          <p:nvPr>
            <p:extLst>
              <p:ext uri="{D42A27DB-BD31-4B8C-83A1-F6EECF244321}">
                <p14:modId xmlns:p14="http://schemas.microsoft.com/office/powerpoint/2010/main" val="2773480333"/>
              </p:ext>
            </p:extLst>
          </p:nvPr>
        </p:nvGraphicFramePr>
        <p:xfrm>
          <a:off x="2007702" y="1950051"/>
          <a:ext cx="8358810" cy="5019261"/>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165468308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052CF95B-EDA7-4251-A74B-8DB2CB283329}"/>
              </a:ext>
            </a:extLst>
          </p:cNvPr>
          <p:cNvPicPr>
            <a:picLocks noChangeAspect="1"/>
          </p:cNvPicPr>
          <p:nvPr/>
        </p:nvPicPr>
        <p:blipFill rotWithShape="1">
          <a:blip r:embed="rId3"/>
          <a:srcRect l="-17636" r="-17636"/>
          <a:stretch/>
        </p:blipFill>
        <p:spPr>
          <a:xfrm>
            <a:off x="7657212" y="5139323"/>
            <a:ext cx="3457575" cy="1323975"/>
          </a:xfrm>
          <a:prstGeom prst="rect">
            <a:avLst/>
          </a:prstGeom>
        </p:spPr>
      </p:pic>
      <p:sp>
        <p:nvSpPr>
          <p:cNvPr id="2" name="Title 1">
            <a:extLst>
              <a:ext uri="{FF2B5EF4-FFF2-40B4-BE49-F238E27FC236}">
                <a16:creationId xmlns:a16="http://schemas.microsoft.com/office/drawing/2014/main" id="{441E4102-E073-4F09-8127-2D0AEFAE55BA}"/>
              </a:ext>
            </a:extLst>
          </p:cNvPr>
          <p:cNvSpPr>
            <a:spLocks noGrp="1"/>
          </p:cNvSpPr>
          <p:nvPr>
            <p:ph type="title"/>
          </p:nvPr>
        </p:nvSpPr>
        <p:spPr/>
        <p:txBody>
          <a:bodyPr/>
          <a:lstStyle/>
          <a:p>
            <a:r>
              <a:rPr lang="en-GB" dirty="0"/>
              <a:t>Causes &amp; consequences</a:t>
            </a:r>
          </a:p>
        </p:txBody>
      </p:sp>
      <p:sp>
        <p:nvSpPr>
          <p:cNvPr id="3" name="Content Placeholder 2">
            <a:extLst>
              <a:ext uri="{FF2B5EF4-FFF2-40B4-BE49-F238E27FC236}">
                <a16:creationId xmlns:a16="http://schemas.microsoft.com/office/drawing/2014/main" id="{000D9F22-1D21-415E-AB72-2174F6E815C7}"/>
              </a:ext>
            </a:extLst>
          </p:cNvPr>
          <p:cNvSpPr>
            <a:spLocks noGrp="1"/>
          </p:cNvSpPr>
          <p:nvPr>
            <p:ph idx="1"/>
          </p:nvPr>
        </p:nvSpPr>
        <p:spPr>
          <a:xfrm>
            <a:off x="1129758" y="1351282"/>
            <a:ext cx="10178322" cy="894962"/>
          </a:xfrm>
        </p:spPr>
        <p:txBody>
          <a:bodyPr/>
          <a:lstStyle/>
          <a:p>
            <a:pPr marL="0" indent="0">
              <a:buNone/>
            </a:pPr>
            <a:r>
              <a:rPr lang="en-GB" dirty="0"/>
              <a:t>‘Media discourse is a broad term which can refer to a totality of how reality is represented in broadcast and printed media’ (O’Keefe, 2006:1*)</a:t>
            </a:r>
          </a:p>
        </p:txBody>
      </p:sp>
      <p:pic>
        <p:nvPicPr>
          <p:cNvPr id="3074" name="Picture 2" descr="Related image">
            <a:extLst>
              <a:ext uri="{FF2B5EF4-FFF2-40B4-BE49-F238E27FC236}">
                <a16:creationId xmlns:a16="http://schemas.microsoft.com/office/drawing/2014/main" id="{428A7B0F-A34B-4E7E-8E87-4E2CEB1EACB2}"/>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252139" y="2167691"/>
            <a:ext cx="5891861" cy="4569440"/>
          </a:xfrm>
          <a:prstGeom prst="rect">
            <a:avLst/>
          </a:prstGeom>
          <a:noFill/>
          <a:extLst>
            <a:ext uri="{909E8E84-426E-40DD-AFC4-6F175D3DCCD1}">
              <a14:hiddenFill xmlns:a14="http://schemas.microsoft.com/office/drawing/2010/main">
                <a:solidFill>
                  <a:srgbClr val="FFFFFF"/>
                </a:solidFill>
              </a14:hiddenFill>
            </a:ext>
          </a:extLst>
        </p:spPr>
      </p:pic>
      <p:pic>
        <p:nvPicPr>
          <p:cNvPr id="7" name="Graphic 6" descr="Woman">
            <a:extLst>
              <a:ext uri="{FF2B5EF4-FFF2-40B4-BE49-F238E27FC236}">
                <a16:creationId xmlns:a16="http://schemas.microsoft.com/office/drawing/2014/main" id="{0A0EC109-20E1-4AD3-A248-F8BC8B838BC6}"/>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6479987" y="5486649"/>
            <a:ext cx="1043935" cy="1043935"/>
          </a:xfrm>
          <a:prstGeom prst="rect">
            <a:avLst/>
          </a:prstGeom>
        </p:spPr>
      </p:pic>
      <p:pic>
        <p:nvPicPr>
          <p:cNvPr id="10" name="Graphic 9" descr="Team">
            <a:extLst>
              <a:ext uri="{FF2B5EF4-FFF2-40B4-BE49-F238E27FC236}">
                <a16:creationId xmlns:a16="http://schemas.microsoft.com/office/drawing/2014/main" id="{ECC847DF-E499-4D68-8C99-FD459614CDF5}"/>
              </a:ext>
            </a:extLst>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4880905" y="4824248"/>
            <a:ext cx="754118" cy="754118"/>
          </a:xfrm>
          <a:prstGeom prst="rect">
            <a:avLst/>
          </a:prstGeom>
        </p:spPr>
      </p:pic>
      <p:pic>
        <p:nvPicPr>
          <p:cNvPr id="12" name="Graphic 11" descr="Building">
            <a:extLst>
              <a:ext uri="{FF2B5EF4-FFF2-40B4-BE49-F238E27FC236}">
                <a16:creationId xmlns:a16="http://schemas.microsoft.com/office/drawing/2014/main" id="{534213FC-3C8D-4331-ACE1-8C7C239863D8}"/>
              </a:ext>
            </a:extLst>
          </p:cNvPr>
          <p:cNvPicPr>
            <a:picLocks noChangeAspect="1"/>
          </p:cNvPicPr>
          <p:nvPr/>
        </p:nvPicPr>
        <p:blipFill>
          <a:blip r:embed="rId9">
            <a:extLst>
              <a:ext uri="{96DAC541-7B7A-43D3-8B79-37D633B846F1}">
                <asvg:svgBlip xmlns:asvg="http://schemas.microsoft.com/office/drawing/2016/SVG/main" r:embed="rId10"/>
              </a:ext>
            </a:extLst>
          </a:blip>
          <a:stretch>
            <a:fillRect/>
          </a:stretch>
        </p:blipFill>
        <p:spPr>
          <a:xfrm>
            <a:off x="6843004" y="3995211"/>
            <a:ext cx="914400" cy="914400"/>
          </a:xfrm>
          <a:prstGeom prst="rect">
            <a:avLst/>
          </a:prstGeom>
        </p:spPr>
      </p:pic>
      <p:pic>
        <p:nvPicPr>
          <p:cNvPr id="13" name="Picture 12">
            <a:extLst>
              <a:ext uri="{FF2B5EF4-FFF2-40B4-BE49-F238E27FC236}">
                <a16:creationId xmlns:a16="http://schemas.microsoft.com/office/drawing/2014/main" id="{12494E61-4A5C-4F3D-AA0C-145D6A86F948}"/>
              </a:ext>
            </a:extLst>
          </p:cNvPr>
          <p:cNvPicPr>
            <a:picLocks noChangeAspect="1"/>
          </p:cNvPicPr>
          <p:nvPr/>
        </p:nvPicPr>
        <p:blipFill>
          <a:blip r:embed="rId11"/>
          <a:stretch>
            <a:fillRect/>
          </a:stretch>
        </p:blipFill>
        <p:spPr>
          <a:xfrm>
            <a:off x="3390900" y="3123814"/>
            <a:ext cx="1752600" cy="792343"/>
          </a:xfrm>
          <a:prstGeom prst="rect">
            <a:avLst/>
          </a:prstGeom>
        </p:spPr>
      </p:pic>
      <p:pic>
        <p:nvPicPr>
          <p:cNvPr id="14" name="Picture 13">
            <a:extLst>
              <a:ext uri="{FF2B5EF4-FFF2-40B4-BE49-F238E27FC236}">
                <a16:creationId xmlns:a16="http://schemas.microsoft.com/office/drawing/2014/main" id="{E6CF069A-712A-4725-A335-D42FE89EF389}"/>
              </a:ext>
            </a:extLst>
          </p:cNvPr>
          <p:cNvPicPr>
            <a:picLocks noChangeAspect="1"/>
          </p:cNvPicPr>
          <p:nvPr/>
        </p:nvPicPr>
        <p:blipFill>
          <a:blip r:embed="rId12"/>
          <a:stretch>
            <a:fillRect/>
          </a:stretch>
        </p:blipFill>
        <p:spPr>
          <a:xfrm>
            <a:off x="7300204" y="2112304"/>
            <a:ext cx="857959" cy="971639"/>
          </a:xfrm>
          <a:prstGeom prst="rect">
            <a:avLst/>
          </a:prstGeom>
        </p:spPr>
      </p:pic>
      <p:pic>
        <p:nvPicPr>
          <p:cNvPr id="4" name="Picture 3">
            <a:extLst>
              <a:ext uri="{FF2B5EF4-FFF2-40B4-BE49-F238E27FC236}">
                <a16:creationId xmlns:a16="http://schemas.microsoft.com/office/drawing/2014/main" id="{C2D13E60-90A9-42C5-A849-E03BAFBDA58B}"/>
              </a:ext>
            </a:extLst>
          </p:cNvPr>
          <p:cNvPicPr>
            <a:picLocks noChangeAspect="1"/>
          </p:cNvPicPr>
          <p:nvPr/>
        </p:nvPicPr>
        <p:blipFill>
          <a:blip r:embed="rId13"/>
          <a:stretch>
            <a:fillRect/>
          </a:stretch>
        </p:blipFill>
        <p:spPr>
          <a:xfrm>
            <a:off x="8549195" y="2058516"/>
            <a:ext cx="2879537" cy="1916201"/>
          </a:xfrm>
          <a:prstGeom prst="rect">
            <a:avLst/>
          </a:prstGeom>
        </p:spPr>
      </p:pic>
      <p:pic>
        <p:nvPicPr>
          <p:cNvPr id="15" name="Picture 14">
            <a:extLst>
              <a:ext uri="{FF2B5EF4-FFF2-40B4-BE49-F238E27FC236}">
                <a16:creationId xmlns:a16="http://schemas.microsoft.com/office/drawing/2014/main" id="{E8593546-D6B4-4959-9BCE-6819C1D07A51}"/>
              </a:ext>
            </a:extLst>
          </p:cNvPr>
          <p:cNvPicPr>
            <a:picLocks noChangeAspect="1"/>
          </p:cNvPicPr>
          <p:nvPr/>
        </p:nvPicPr>
        <p:blipFill>
          <a:blip r:embed="rId14"/>
          <a:stretch>
            <a:fillRect/>
          </a:stretch>
        </p:blipFill>
        <p:spPr>
          <a:xfrm>
            <a:off x="941855" y="4209331"/>
            <a:ext cx="2449045" cy="1567389"/>
          </a:xfrm>
          <a:prstGeom prst="rect">
            <a:avLst/>
          </a:prstGeom>
        </p:spPr>
      </p:pic>
      <p:sp>
        <p:nvSpPr>
          <p:cNvPr id="16" name="TextBox 15">
            <a:extLst>
              <a:ext uri="{FF2B5EF4-FFF2-40B4-BE49-F238E27FC236}">
                <a16:creationId xmlns:a16="http://schemas.microsoft.com/office/drawing/2014/main" id="{7A0A898B-4B0A-4CED-B6FE-82CF195B8DC3}"/>
              </a:ext>
            </a:extLst>
          </p:cNvPr>
          <p:cNvSpPr txBox="1"/>
          <p:nvPr/>
        </p:nvSpPr>
        <p:spPr>
          <a:xfrm>
            <a:off x="824958" y="6530584"/>
            <a:ext cx="6394164" cy="553998"/>
          </a:xfrm>
          <a:prstGeom prst="rect">
            <a:avLst/>
          </a:prstGeom>
          <a:noFill/>
        </p:spPr>
        <p:txBody>
          <a:bodyPr wrap="square" rtlCol="0">
            <a:spAutoFit/>
          </a:bodyPr>
          <a:lstStyle/>
          <a:p>
            <a:r>
              <a:rPr lang="en-GB" sz="1200" dirty="0"/>
              <a:t>*O’Keefe, A (2006) </a:t>
            </a:r>
            <a:r>
              <a:rPr lang="en-GB" sz="1200" i="1" dirty="0"/>
              <a:t>Investigating Media Discourse</a:t>
            </a:r>
            <a:r>
              <a:rPr lang="en-GB" sz="1200" dirty="0"/>
              <a:t>.  London: Routledge.</a:t>
            </a:r>
          </a:p>
          <a:p>
            <a:endParaRPr lang="en-GB" dirty="0"/>
          </a:p>
        </p:txBody>
      </p:sp>
    </p:spTree>
    <p:extLst>
      <p:ext uri="{BB962C8B-B14F-4D97-AF65-F5344CB8AC3E}">
        <p14:creationId xmlns:p14="http://schemas.microsoft.com/office/powerpoint/2010/main" val="146981720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8443929-C6F8-4A99-8799-2DC5072CC76F}"/>
              </a:ext>
            </a:extLst>
          </p:cNvPr>
          <p:cNvSpPr>
            <a:spLocks noGrp="1"/>
          </p:cNvSpPr>
          <p:nvPr>
            <p:ph type="title"/>
          </p:nvPr>
        </p:nvSpPr>
        <p:spPr/>
        <p:txBody>
          <a:bodyPr/>
          <a:lstStyle/>
          <a:p>
            <a:r>
              <a:rPr lang="en-GB" dirty="0"/>
              <a:t>Introduction of nicotine use in the form of tobacco smoking</a:t>
            </a:r>
          </a:p>
        </p:txBody>
      </p:sp>
      <p:pic>
        <p:nvPicPr>
          <p:cNvPr id="4098" name="Picture 2" descr="https://upload.wikimedia.org/wikipedia/commons/7/72/Raleigh%27s_first_pipe_in_England.jpeg">
            <a:extLst>
              <a:ext uri="{FF2B5EF4-FFF2-40B4-BE49-F238E27FC236}">
                <a16:creationId xmlns:a16="http://schemas.microsoft.com/office/drawing/2014/main" id="{3BD3C7FF-F46D-4F84-A754-2E5BE8D238CE}"/>
              </a:ext>
            </a:extLst>
          </p:cNvPr>
          <p:cNvPicPr>
            <a:picLocks noGrp="1" noChangeAspect="1" noChangeArrowheads="1"/>
          </p:cNvPicPr>
          <p:nvPr>
            <p:ph idx="1"/>
          </p:nvPr>
        </p:nvPicPr>
        <p:blipFill>
          <a:blip r:embed="rId3">
            <a:extLst>
              <a:ext uri="{28A0092B-C50C-407E-A947-70E740481C1C}">
                <a14:useLocalDpi xmlns:a14="http://schemas.microsoft.com/office/drawing/2010/main" val="0"/>
              </a:ext>
            </a:extLst>
          </a:blip>
          <a:srcRect/>
          <a:stretch>
            <a:fillRect/>
          </a:stretch>
        </p:blipFill>
        <p:spPr bwMode="auto">
          <a:xfrm>
            <a:off x="2795997" y="2002790"/>
            <a:ext cx="6491177" cy="465201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02557006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999C88B-DDD5-498E-9C2A-F1B4266EB0D8}"/>
              </a:ext>
            </a:extLst>
          </p:cNvPr>
          <p:cNvSpPr>
            <a:spLocks noGrp="1"/>
          </p:cNvSpPr>
          <p:nvPr>
            <p:ph type="title"/>
          </p:nvPr>
        </p:nvSpPr>
        <p:spPr/>
        <p:txBody>
          <a:bodyPr/>
          <a:lstStyle/>
          <a:p>
            <a:r>
              <a:rPr lang="en-GB" dirty="0"/>
              <a:t>Nicotine use as recreational… Dependence as psychological</a:t>
            </a:r>
          </a:p>
        </p:txBody>
      </p:sp>
      <p:pic>
        <p:nvPicPr>
          <p:cNvPr id="6146" name="Picture 2" descr="Image result for nicotine use history">
            <a:extLst>
              <a:ext uri="{FF2B5EF4-FFF2-40B4-BE49-F238E27FC236}">
                <a16:creationId xmlns:a16="http://schemas.microsoft.com/office/drawing/2014/main" id="{147D19A6-8145-4D3C-A035-FE9E361D6A35}"/>
              </a:ext>
            </a:extLst>
          </p:cNvPr>
          <p:cNvPicPr>
            <a:picLocks noGrp="1" noChangeAspect="1" noChangeArrowheads="1"/>
          </p:cNvPicPr>
          <p:nvPr>
            <p:ph idx="1"/>
          </p:nvPr>
        </p:nvPicPr>
        <p:blipFill>
          <a:blip r:embed="rId3">
            <a:extLst>
              <a:ext uri="{28A0092B-C50C-407E-A947-70E740481C1C}">
                <a14:useLocalDpi xmlns:a14="http://schemas.microsoft.com/office/drawing/2010/main" val="0"/>
              </a:ext>
            </a:extLst>
          </a:blip>
          <a:srcRect/>
          <a:stretch>
            <a:fillRect/>
          </a:stretch>
        </p:blipFill>
        <p:spPr bwMode="auto">
          <a:xfrm>
            <a:off x="2426575" y="2133599"/>
            <a:ext cx="6890145" cy="439602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58892910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D6118FE-A634-4B32-A6D4-A54ED81E8A86}"/>
              </a:ext>
            </a:extLst>
          </p:cNvPr>
          <p:cNvSpPr>
            <a:spLocks noGrp="1"/>
          </p:cNvSpPr>
          <p:nvPr>
            <p:ph type="title"/>
          </p:nvPr>
        </p:nvSpPr>
        <p:spPr/>
        <p:txBody>
          <a:bodyPr/>
          <a:lstStyle/>
          <a:p>
            <a:r>
              <a:rPr lang="en-GB" dirty="0"/>
              <a:t>Dependence may be physical?</a:t>
            </a:r>
          </a:p>
        </p:txBody>
      </p:sp>
      <p:pic>
        <p:nvPicPr>
          <p:cNvPr id="4" name="Content Placeholder 3">
            <a:extLst>
              <a:ext uri="{FF2B5EF4-FFF2-40B4-BE49-F238E27FC236}">
                <a16:creationId xmlns:a16="http://schemas.microsoft.com/office/drawing/2014/main" id="{A179CC18-B5A1-4A6E-88AF-ED5E78B08DFA}"/>
              </a:ext>
            </a:extLst>
          </p:cNvPr>
          <p:cNvPicPr>
            <a:picLocks noGrp="1" noChangeAspect="1"/>
          </p:cNvPicPr>
          <p:nvPr>
            <p:ph idx="1"/>
          </p:nvPr>
        </p:nvPicPr>
        <p:blipFill>
          <a:blip r:embed="rId3"/>
          <a:stretch>
            <a:fillRect/>
          </a:stretch>
        </p:blipFill>
        <p:spPr>
          <a:xfrm>
            <a:off x="1500986" y="1191192"/>
            <a:ext cx="4908400" cy="5317434"/>
          </a:xfrm>
          <a:prstGeom prst="rect">
            <a:avLst/>
          </a:prstGeom>
        </p:spPr>
      </p:pic>
      <p:pic>
        <p:nvPicPr>
          <p:cNvPr id="5" name="Picture 4">
            <a:extLst>
              <a:ext uri="{FF2B5EF4-FFF2-40B4-BE49-F238E27FC236}">
                <a16:creationId xmlns:a16="http://schemas.microsoft.com/office/drawing/2014/main" id="{BDB0635C-A017-4FFD-9706-73016A3DF412}"/>
              </a:ext>
            </a:extLst>
          </p:cNvPr>
          <p:cNvPicPr>
            <a:picLocks noChangeAspect="1"/>
          </p:cNvPicPr>
          <p:nvPr/>
        </p:nvPicPr>
        <p:blipFill>
          <a:blip r:embed="rId4"/>
          <a:stretch>
            <a:fillRect/>
          </a:stretch>
        </p:blipFill>
        <p:spPr>
          <a:xfrm>
            <a:off x="7024687" y="1191192"/>
            <a:ext cx="3762376" cy="5304950"/>
          </a:xfrm>
          <a:prstGeom prst="rect">
            <a:avLst/>
          </a:prstGeom>
        </p:spPr>
      </p:pic>
    </p:spTree>
    <p:extLst>
      <p:ext uri="{BB962C8B-B14F-4D97-AF65-F5344CB8AC3E}">
        <p14:creationId xmlns:p14="http://schemas.microsoft.com/office/powerpoint/2010/main" val="141985310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DDC1DFA-7DE3-4A11-9D06-045EDD229ADB}"/>
              </a:ext>
            </a:extLst>
          </p:cNvPr>
          <p:cNvSpPr>
            <a:spLocks noGrp="1"/>
          </p:cNvSpPr>
          <p:nvPr>
            <p:ph type="title"/>
          </p:nvPr>
        </p:nvSpPr>
        <p:spPr/>
        <p:txBody>
          <a:bodyPr>
            <a:normAutofit fontScale="90000"/>
          </a:bodyPr>
          <a:lstStyle/>
          <a:p>
            <a:r>
              <a:rPr lang="en-GB" dirty="0"/>
              <a:t>Smoking causes cancer! Treating nicotine addiction with medicine</a:t>
            </a:r>
          </a:p>
        </p:txBody>
      </p:sp>
      <p:sp>
        <p:nvSpPr>
          <p:cNvPr id="3" name="Content Placeholder 2">
            <a:extLst>
              <a:ext uri="{FF2B5EF4-FFF2-40B4-BE49-F238E27FC236}">
                <a16:creationId xmlns:a16="http://schemas.microsoft.com/office/drawing/2014/main" id="{96A24973-4A8D-4B0C-BEA5-73E23BB38F03}"/>
              </a:ext>
            </a:extLst>
          </p:cNvPr>
          <p:cNvSpPr>
            <a:spLocks noGrp="1"/>
          </p:cNvSpPr>
          <p:nvPr>
            <p:ph idx="1"/>
          </p:nvPr>
        </p:nvSpPr>
        <p:spPr/>
        <p:txBody>
          <a:bodyPr/>
          <a:lstStyle/>
          <a:p>
            <a:endParaRPr lang="en-GB" dirty="0"/>
          </a:p>
        </p:txBody>
      </p:sp>
      <p:pic>
        <p:nvPicPr>
          <p:cNvPr id="4" name="Picture 3">
            <a:extLst>
              <a:ext uri="{FF2B5EF4-FFF2-40B4-BE49-F238E27FC236}">
                <a16:creationId xmlns:a16="http://schemas.microsoft.com/office/drawing/2014/main" id="{8EBEA299-6992-46D7-AF59-5C19E76E4645}"/>
              </a:ext>
            </a:extLst>
          </p:cNvPr>
          <p:cNvPicPr>
            <a:picLocks noChangeAspect="1"/>
          </p:cNvPicPr>
          <p:nvPr/>
        </p:nvPicPr>
        <p:blipFill>
          <a:blip r:embed="rId3"/>
          <a:stretch>
            <a:fillRect/>
          </a:stretch>
        </p:blipFill>
        <p:spPr>
          <a:xfrm>
            <a:off x="1104637" y="1767991"/>
            <a:ext cx="4791811" cy="4394269"/>
          </a:xfrm>
          <a:prstGeom prst="rect">
            <a:avLst/>
          </a:prstGeom>
        </p:spPr>
      </p:pic>
      <p:pic>
        <p:nvPicPr>
          <p:cNvPr id="5" name="Picture 4">
            <a:extLst>
              <a:ext uri="{FF2B5EF4-FFF2-40B4-BE49-F238E27FC236}">
                <a16:creationId xmlns:a16="http://schemas.microsoft.com/office/drawing/2014/main" id="{EEE9B117-4578-4D91-9F74-54552D95D5DD}"/>
              </a:ext>
            </a:extLst>
          </p:cNvPr>
          <p:cNvPicPr>
            <a:picLocks noChangeAspect="1"/>
          </p:cNvPicPr>
          <p:nvPr/>
        </p:nvPicPr>
        <p:blipFill>
          <a:blip r:embed="rId4"/>
          <a:stretch>
            <a:fillRect/>
          </a:stretch>
        </p:blipFill>
        <p:spPr>
          <a:xfrm>
            <a:off x="6043489" y="2300331"/>
            <a:ext cx="5395871" cy="3579261"/>
          </a:xfrm>
          <a:prstGeom prst="rect">
            <a:avLst/>
          </a:prstGeom>
        </p:spPr>
      </p:pic>
    </p:spTree>
    <p:extLst>
      <p:ext uri="{BB962C8B-B14F-4D97-AF65-F5344CB8AC3E}">
        <p14:creationId xmlns:p14="http://schemas.microsoft.com/office/powerpoint/2010/main" val="281208953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20F2E57-0535-41AE-92F4-F7B45941E67E}"/>
              </a:ext>
            </a:extLst>
          </p:cNvPr>
          <p:cNvSpPr>
            <a:spLocks noGrp="1"/>
          </p:cNvSpPr>
          <p:nvPr>
            <p:ph type="title"/>
          </p:nvPr>
        </p:nvSpPr>
        <p:spPr/>
        <p:txBody>
          <a:bodyPr/>
          <a:lstStyle/>
          <a:p>
            <a:r>
              <a:rPr lang="en-GB" dirty="0"/>
              <a:t>But addiction is more than physical!</a:t>
            </a:r>
          </a:p>
        </p:txBody>
      </p:sp>
      <p:sp>
        <p:nvSpPr>
          <p:cNvPr id="3" name="Content Placeholder 2">
            <a:extLst>
              <a:ext uri="{FF2B5EF4-FFF2-40B4-BE49-F238E27FC236}">
                <a16:creationId xmlns:a16="http://schemas.microsoft.com/office/drawing/2014/main" id="{351BA215-9544-4DB1-BBA3-EEEA6B4C71F6}"/>
              </a:ext>
            </a:extLst>
          </p:cNvPr>
          <p:cNvSpPr>
            <a:spLocks noGrp="1"/>
          </p:cNvSpPr>
          <p:nvPr>
            <p:ph idx="1"/>
          </p:nvPr>
        </p:nvSpPr>
        <p:spPr>
          <a:xfrm>
            <a:off x="1251678" y="1971041"/>
            <a:ext cx="10178322" cy="3593591"/>
          </a:xfrm>
        </p:spPr>
        <p:txBody>
          <a:bodyPr/>
          <a:lstStyle/>
          <a:p>
            <a:pPr marL="0" indent="0">
              <a:buNone/>
            </a:pPr>
            <a:r>
              <a:rPr lang="en-GB" dirty="0"/>
              <a:t>Psychosocial model of addiction as adapted for the </a:t>
            </a:r>
            <a:r>
              <a:rPr lang="en-GB" dirty="0" err="1"/>
              <a:t>ECtra</a:t>
            </a:r>
            <a:r>
              <a:rPr lang="en-GB" dirty="0"/>
              <a:t> study: </a:t>
            </a:r>
          </a:p>
        </p:txBody>
      </p:sp>
      <p:graphicFrame>
        <p:nvGraphicFramePr>
          <p:cNvPr id="6" name="Diagram 5">
            <a:extLst>
              <a:ext uri="{FF2B5EF4-FFF2-40B4-BE49-F238E27FC236}">
                <a16:creationId xmlns:a16="http://schemas.microsoft.com/office/drawing/2014/main" id="{86224B86-2D6C-424F-8181-7FDEEED9EA57}"/>
              </a:ext>
            </a:extLst>
          </p:cNvPr>
          <p:cNvGraphicFramePr/>
          <p:nvPr>
            <p:extLst>
              <p:ext uri="{D42A27DB-BD31-4B8C-83A1-F6EECF244321}">
                <p14:modId xmlns:p14="http://schemas.microsoft.com/office/powerpoint/2010/main" val="1918869905"/>
              </p:ext>
            </p:extLst>
          </p:nvPr>
        </p:nvGraphicFramePr>
        <p:xfrm>
          <a:off x="1251678" y="2352037"/>
          <a:ext cx="10290082" cy="4263816"/>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7" name="TextBox 6">
            <a:extLst>
              <a:ext uri="{FF2B5EF4-FFF2-40B4-BE49-F238E27FC236}">
                <a16:creationId xmlns:a16="http://schemas.microsoft.com/office/drawing/2014/main" id="{C4952BA4-8EB3-4B84-90AB-7FE4628EC4BB}"/>
              </a:ext>
            </a:extLst>
          </p:cNvPr>
          <p:cNvSpPr txBox="1"/>
          <p:nvPr/>
        </p:nvSpPr>
        <p:spPr>
          <a:xfrm>
            <a:off x="5953760" y="4114800"/>
            <a:ext cx="1849120" cy="553998"/>
          </a:xfrm>
          <a:prstGeom prst="rect">
            <a:avLst/>
          </a:prstGeom>
          <a:noFill/>
        </p:spPr>
        <p:txBody>
          <a:bodyPr wrap="square" rtlCol="0">
            <a:spAutoFit/>
          </a:bodyPr>
          <a:lstStyle/>
          <a:p>
            <a:r>
              <a:rPr lang="en-GB" sz="3000" dirty="0"/>
              <a:t>Identity</a:t>
            </a:r>
          </a:p>
        </p:txBody>
      </p:sp>
    </p:spTree>
    <p:extLst>
      <p:ext uri="{BB962C8B-B14F-4D97-AF65-F5344CB8AC3E}">
        <p14:creationId xmlns:p14="http://schemas.microsoft.com/office/powerpoint/2010/main" val="318257476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395288" y="337833"/>
            <a:ext cx="11399836" cy="818686"/>
          </a:xfrm>
        </p:spPr>
        <p:txBody>
          <a:bodyPr/>
          <a:lstStyle/>
          <a:p>
            <a:r>
              <a:rPr lang="en-GB" sz="3600" dirty="0"/>
              <a:t>Electronic cigarettes: a consumer product and a ‘disruptive technology’ – an opportunity for relapse prevention</a:t>
            </a:r>
            <a:br>
              <a:rPr lang="en-GB" sz="4000" dirty="0"/>
            </a:br>
            <a:endParaRPr lang="en-GB" dirty="0"/>
          </a:p>
        </p:txBody>
      </p:sp>
      <p:pic>
        <p:nvPicPr>
          <p:cNvPr id="5" name="Picture 3" descr="ECtrav5"/>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944686" y="5967046"/>
            <a:ext cx="2468025" cy="7799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 name="Picture 5"/>
          <p:cNvPicPr>
            <a:picLocks noChangeAspect="1"/>
          </p:cNvPicPr>
          <p:nvPr/>
        </p:nvPicPr>
        <p:blipFill rotWithShape="1">
          <a:blip r:embed="rId4">
            <a:extLst>
              <a:ext uri="{28A0092B-C50C-407E-A947-70E740481C1C}">
                <a14:useLocalDpi xmlns:a14="http://schemas.microsoft.com/office/drawing/2010/main" val="0"/>
              </a:ext>
            </a:extLst>
          </a:blip>
          <a:srcRect/>
          <a:stretch/>
        </p:blipFill>
        <p:spPr>
          <a:xfrm>
            <a:off x="9673370" y="5967046"/>
            <a:ext cx="2376487" cy="950190"/>
          </a:xfrm>
          <a:prstGeom prst="rect">
            <a:avLst/>
          </a:prstGeom>
        </p:spPr>
      </p:pic>
      <p:pic>
        <p:nvPicPr>
          <p:cNvPr id="7" name="Content Placeholder 3"/>
          <p:cNvPicPr>
            <a:picLocks noGrp="1" noChangeAspect="1"/>
          </p:cNvPicPr>
          <p:nvPr>
            <p:ph idx="1"/>
          </p:nvPr>
        </p:nvPicPr>
        <p:blipFill>
          <a:blip r:embed="rId5" cstate="print">
            <a:extLst>
              <a:ext uri="{28A0092B-C50C-407E-A947-70E740481C1C}">
                <a14:useLocalDpi xmlns:a14="http://schemas.microsoft.com/office/drawing/2010/main" val="0"/>
              </a:ext>
            </a:extLst>
          </a:blip>
          <a:stretch>
            <a:fillRect/>
          </a:stretch>
        </p:blipFill>
        <p:spPr>
          <a:xfrm>
            <a:off x="486509" y="1626358"/>
            <a:ext cx="7820026" cy="2582324"/>
          </a:xfrm>
          <a:effectLst>
            <a:softEdge rad="63500"/>
          </a:effectLst>
        </p:spPr>
      </p:pic>
      <p:pic>
        <p:nvPicPr>
          <p:cNvPr id="8" name="Picture 7"/>
          <p:cNvPicPr>
            <a:picLocks noChangeAspect="1"/>
          </p:cNvPicPr>
          <p:nvPr/>
        </p:nvPicPr>
        <p:blipFill rotWithShape="1">
          <a:blip r:embed="rId6">
            <a:extLst>
              <a:ext uri="{28A0092B-C50C-407E-A947-70E740481C1C}">
                <a14:useLocalDpi xmlns:a14="http://schemas.microsoft.com/office/drawing/2010/main" val="0"/>
              </a:ext>
            </a:extLst>
          </a:blip>
          <a:srcRect/>
          <a:stretch/>
        </p:blipFill>
        <p:spPr>
          <a:xfrm rot="5400000">
            <a:off x="9022455" y="1349840"/>
            <a:ext cx="2423752" cy="2330608"/>
          </a:xfrm>
          <a:prstGeom prst="rect">
            <a:avLst/>
          </a:prstGeom>
        </p:spPr>
      </p:pic>
      <p:pic>
        <p:nvPicPr>
          <p:cNvPr id="9" name="Content Placeholder 3"/>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486509" y="1237720"/>
            <a:ext cx="7820026" cy="2582324"/>
          </a:xfrm>
          <a:prstGeom prst="rect">
            <a:avLst/>
          </a:prstGeom>
          <a:effectLst>
            <a:softEdge rad="63500"/>
          </a:effectLst>
        </p:spPr>
      </p:pic>
      <p:sp>
        <p:nvSpPr>
          <p:cNvPr id="10" name="Rounded Rectangle 9"/>
          <p:cNvSpPr/>
          <p:nvPr/>
        </p:nvSpPr>
        <p:spPr>
          <a:xfrm>
            <a:off x="486509" y="3873769"/>
            <a:ext cx="3841145" cy="1991244"/>
          </a:xfrm>
          <a:prstGeom prst="roundRect">
            <a:avLst/>
          </a:prstGeom>
          <a:solidFill>
            <a:schemeClr val="bg1">
              <a:lumMod val="8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ysClr val="windowText" lastClr="000000"/>
              </a:solidFill>
              <a:effectLst/>
              <a:uLnTx/>
              <a:uFillTx/>
              <a:latin typeface="Arial"/>
              <a:ea typeface="+mn-ea"/>
              <a:cs typeface="+mn-cs"/>
            </a:endParaRPr>
          </a:p>
        </p:txBody>
      </p:sp>
      <p:pic>
        <p:nvPicPr>
          <p:cNvPr id="11" name="Picture 10"/>
          <p:cNvPicPr>
            <a:picLocks noChangeAspect="1"/>
          </p:cNvPicPr>
          <p:nvPr/>
        </p:nvPicPr>
        <p:blipFill rotWithShape="1">
          <a:blip r:embed="rId7"/>
          <a:srcRect l="10265" t="1203" r="13913"/>
          <a:stretch/>
        </p:blipFill>
        <p:spPr>
          <a:xfrm>
            <a:off x="1629508" y="3969391"/>
            <a:ext cx="2458448" cy="1800000"/>
          </a:xfrm>
          <a:prstGeom prst="rect">
            <a:avLst/>
          </a:prstGeom>
        </p:spPr>
      </p:pic>
      <p:sp>
        <p:nvSpPr>
          <p:cNvPr id="12" name="Rounded Rectangle 11"/>
          <p:cNvSpPr/>
          <p:nvPr/>
        </p:nvSpPr>
        <p:spPr>
          <a:xfrm>
            <a:off x="4658994" y="3897923"/>
            <a:ext cx="2653579" cy="1991244"/>
          </a:xfrm>
          <a:prstGeom prst="roundRect">
            <a:avLst/>
          </a:prstGeom>
          <a:solidFill>
            <a:schemeClr val="bg1">
              <a:lumMod val="8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ysClr val="windowText" lastClr="000000"/>
              </a:solidFill>
              <a:effectLst/>
              <a:uLnTx/>
              <a:uFillTx/>
              <a:latin typeface="Arial"/>
              <a:ea typeface="+mn-ea"/>
              <a:cs typeface="+mn-cs"/>
            </a:endParaRPr>
          </a:p>
        </p:txBody>
      </p:sp>
      <p:sp>
        <p:nvSpPr>
          <p:cNvPr id="13" name="Rounded Rectangle 12"/>
          <p:cNvSpPr/>
          <p:nvPr/>
        </p:nvSpPr>
        <p:spPr>
          <a:xfrm>
            <a:off x="7655488" y="3897923"/>
            <a:ext cx="4035764" cy="1991244"/>
          </a:xfrm>
          <a:prstGeom prst="roundRect">
            <a:avLst/>
          </a:prstGeom>
          <a:solidFill>
            <a:schemeClr val="bg1">
              <a:lumMod val="8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ysClr val="windowText" lastClr="000000"/>
              </a:solidFill>
              <a:effectLst/>
              <a:uLnTx/>
              <a:uFillTx/>
              <a:latin typeface="Arial"/>
              <a:ea typeface="+mn-ea"/>
              <a:cs typeface="+mn-cs"/>
            </a:endParaRPr>
          </a:p>
        </p:txBody>
      </p:sp>
      <p:pic>
        <p:nvPicPr>
          <p:cNvPr id="15" name="Picture 14"/>
          <p:cNvPicPr>
            <a:picLocks noChangeAspect="1"/>
          </p:cNvPicPr>
          <p:nvPr/>
        </p:nvPicPr>
        <p:blipFill>
          <a:blip r:embed="rId8"/>
          <a:stretch>
            <a:fillRect/>
          </a:stretch>
        </p:blipFill>
        <p:spPr>
          <a:xfrm>
            <a:off x="9097498" y="3993545"/>
            <a:ext cx="2396954" cy="1800000"/>
          </a:xfrm>
          <a:prstGeom prst="rect">
            <a:avLst/>
          </a:prstGeom>
        </p:spPr>
      </p:pic>
      <p:sp>
        <p:nvSpPr>
          <p:cNvPr id="16" name="TextBox 15"/>
          <p:cNvSpPr txBox="1"/>
          <p:nvPr/>
        </p:nvSpPr>
        <p:spPr>
          <a:xfrm>
            <a:off x="551320" y="4485425"/>
            <a:ext cx="1078188" cy="646331"/>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800" b="0" i="0" u="none" strike="noStrike" kern="0" cap="none" spc="0" normalizeH="0" baseline="0" noProof="0" dirty="0">
                <a:ln>
                  <a:noFill/>
                </a:ln>
                <a:solidFill>
                  <a:sysClr val="windowText" lastClr="000000"/>
                </a:solidFill>
                <a:effectLst/>
                <a:uLnTx/>
                <a:uFillTx/>
                <a:latin typeface="Arial"/>
                <a:ea typeface="+mn-ea"/>
                <a:cs typeface="+mn-cs"/>
              </a:rPr>
              <a:t>1</a:t>
            </a:r>
            <a:r>
              <a:rPr kumimoji="0" lang="en-GB" sz="1800" b="0" i="0" u="none" strike="noStrike" kern="0" cap="none" spc="0" normalizeH="0" baseline="30000" noProof="0" dirty="0">
                <a:ln>
                  <a:noFill/>
                </a:ln>
                <a:solidFill>
                  <a:sysClr val="windowText" lastClr="000000"/>
                </a:solidFill>
                <a:effectLst/>
                <a:uLnTx/>
                <a:uFillTx/>
                <a:latin typeface="Arial"/>
                <a:ea typeface="+mn-ea"/>
                <a:cs typeface="+mn-cs"/>
              </a:rPr>
              <a:t>st</a:t>
            </a:r>
            <a:r>
              <a:rPr kumimoji="0" lang="en-GB" sz="1800" b="0" i="0" u="none" strike="noStrike" kern="0" cap="none" spc="0" normalizeH="0" baseline="0" noProof="0" dirty="0">
                <a:ln>
                  <a:noFill/>
                </a:ln>
                <a:solidFill>
                  <a:sysClr val="windowText" lastClr="000000"/>
                </a:solidFill>
                <a:effectLst/>
                <a:uLnTx/>
                <a:uFillTx/>
                <a:latin typeface="Arial"/>
                <a:ea typeface="+mn-ea"/>
                <a:cs typeface="+mn-cs"/>
              </a:rPr>
              <a:t> Gen.</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800" b="0" i="0" u="none" strike="noStrike" kern="0" cap="none" spc="0" normalizeH="0" baseline="0" noProof="0" dirty="0">
                <a:ln>
                  <a:noFill/>
                </a:ln>
                <a:solidFill>
                  <a:sysClr val="windowText" lastClr="000000"/>
                </a:solidFill>
                <a:effectLst/>
                <a:uLnTx/>
                <a:uFillTx/>
                <a:latin typeface="Arial"/>
                <a:ea typeface="+mn-ea"/>
                <a:cs typeface="+mn-cs"/>
              </a:rPr>
              <a:t>Cig-a-like</a:t>
            </a:r>
          </a:p>
        </p:txBody>
      </p:sp>
      <p:sp>
        <p:nvSpPr>
          <p:cNvPr id="17" name="TextBox 16"/>
          <p:cNvSpPr txBox="1"/>
          <p:nvPr/>
        </p:nvSpPr>
        <p:spPr>
          <a:xfrm>
            <a:off x="4716093" y="4485425"/>
            <a:ext cx="1078188" cy="646331"/>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800" b="0" i="0" u="none" strike="noStrike" kern="0" cap="none" spc="0" normalizeH="0" baseline="0" noProof="0" dirty="0">
                <a:ln>
                  <a:noFill/>
                </a:ln>
                <a:solidFill>
                  <a:sysClr val="windowText" lastClr="000000"/>
                </a:solidFill>
                <a:effectLst/>
                <a:uLnTx/>
                <a:uFillTx/>
                <a:latin typeface="Arial"/>
                <a:ea typeface="+mn-ea"/>
                <a:cs typeface="+mn-cs"/>
              </a:rPr>
              <a:t>2</a:t>
            </a:r>
            <a:r>
              <a:rPr kumimoji="0" lang="en-GB" sz="1800" b="0" i="0" u="none" strike="noStrike" kern="0" cap="none" spc="0" normalizeH="0" baseline="30000" noProof="0" dirty="0">
                <a:ln>
                  <a:noFill/>
                </a:ln>
                <a:solidFill>
                  <a:sysClr val="windowText" lastClr="000000"/>
                </a:solidFill>
                <a:effectLst/>
                <a:uLnTx/>
                <a:uFillTx/>
                <a:latin typeface="Arial"/>
                <a:ea typeface="+mn-ea"/>
                <a:cs typeface="+mn-cs"/>
              </a:rPr>
              <a:t>nd</a:t>
            </a:r>
            <a:r>
              <a:rPr kumimoji="0" lang="en-GB" sz="1800" b="0" i="0" u="none" strike="noStrike" kern="0" cap="none" spc="0" normalizeH="0" baseline="0" noProof="0" dirty="0">
                <a:ln>
                  <a:noFill/>
                </a:ln>
                <a:solidFill>
                  <a:sysClr val="windowText" lastClr="000000"/>
                </a:solidFill>
                <a:effectLst/>
                <a:uLnTx/>
                <a:uFillTx/>
                <a:latin typeface="Arial"/>
                <a:ea typeface="+mn-ea"/>
                <a:cs typeface="+mn-cs"/>
              </a:rPr>
              <a:t> Gen.</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800" b="0" i="0" u="none" strike="noStrike" kern="0" cap="none" spc="0" normalizeH="0" baseline="0" noProof="0" dirty="0">
                <a:ln>
                  <a:noFill/>
                </a:ln>
                <a:solidFill>
                  <a:sysClr val="windowText" lastClr="000000"/>
                </a:solidFill>
                <a:effectLst/>
                <a:uLnTx/>
                <a:uFillTx/>
                <a:latin typeface="Arial"/>
                <a:ea typeface="+mn-ea"/>
                <a:cs typeface="+mn-cs"/>
              </a:rPr>
              <a:t>Vape pen</a:t>
            </a:r>
          </a:p>
        </p:txBody>
      </p:sp>
      <p:sp>
        <p:nvSpPr>
          <p:cNvPr id="19" name="TextBox 18"/>
          <p:cNvSpPr txBox="1"/>
          <p:nvPr/>
        </p:nvSpPr>
        <p:spPr>
          <a:xfrm>
            <a:off x="7773857" y="4447490"/>
            <a:ext cx="1348006" cy="92333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800" b="0" i="0" u="none" strike="noStrike" kern="0" cap="none" spc="0" normalizeH="0" baseline="0" noProof="0" dirty="0">
                <a:ln>
                  <a:noFill/>
                </a:ln>
                <a:solidFill>
                  <a:sysClr val="windowText" lastClr="000000"/>
                </a:solidFill>
                <a:effectLst/>
                <a:uLnTx/>
                <a:uFillTx/>
                <a:latin typeface="Arial"/>
                <a:ea typeface="+mn-ea"/>
                <a:cs typeface="+mn-cs"/>
              </a:rPr>
              <a:t>3</a:t>
            </a:r>
            <a:r>
              <a:rPr kumimoji="0" lang="en-GB" sz="1800" b="0" i="0" u="none" strike="noStrike" kern="0" cap="none" spc="0" normalizeH="0" baseline="30000" noProof="0" dirty="0">
                <a:ln>
                  <a:noFill/>
                </a:ln>
                <a:solidFill>
                  <a:sysClr val="windowText" lastClr="000000"/>
                </a:solidFill>
                <a:effectLst/>
                <a:uLnTx/>
                <a:uFillTx/>
                <a:latin typeface="Arial"/>
                <a:ea typeface="+mn-ea"/>
                <a:cs typeface="+mn-cs"/>
              </a:rPr>
              <a:t>rd</a:t>
            </a:r>
            <a:r>
              <a:rPr kumimoji="0" lang="en-GB" sz="1800" b="0" i="0" u="none" strike="noStrike" kern="0" cap="none" spc="0" normalizeH="0" baseline="0" noProof="0" dirty="0">
                <a:ln>
                  <a:noFill/>
                </a:ln>
                <a:solidFill>
                  <a:sysClr val="windowText" lastClr="000000"/>
                </a:solidFill>
                <a:effectLst/>
                <a:uLnTx/>
                <a:uFillTx/>
                <a:latin typeface="Arial"/>
                <a:ea typeface="+mn-ea"/>
                <a:cs typeface="+mn-cs"/>
              </a:rPr>
              <a:t> Gen.</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800" b="0" i="0" u="none" strike="noStrike" kern="0" cap="none" spc="0" normalizeH="0" baseline="0" noProof="0" dirty="0">
                <a:ln>
                  <a:noFill/>
                </a:ln>
                <a:solidFill>
                  <a:sysClr val="windowText" lastClr="000000"/>
                </a:solidFill>
                <a:effectLst/>
                <a:uLnTx/>
                <a:uFillTx/>
                <a:latin typeface="Arial"/>
                <a:ea typeface="+mn-ea"/>
                <a:cs typeface="+mn-cs"/>
              </a:rPr>
              <a:t>Mod &amp; Tank</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dirty="0">
              <a:ln>
                <a:noFill/>
              </a:ln>
              <a:solidFill>
                <a:sysClr val="windowText" lastClr="000000"/>
              </a:solidFill>
              <a:effectLst/>
              <a:uLnTx/>
              <a:uFillTx/>
              <a:latin typeface="Arial"/>
              <a:ea typeface="+mn-ea"/>
              <a:cs typeface="+mn-cs"/>
            </a:endParaRPr>
          </a:p>
        </p:txBody>
      </p:sp>
      <p:sp>
        <p:nvSpPr>
          <p:cNvPr id="20" name="Right Arrow 19"/>
          <p:cNvSpPr/>
          <p:nvPr/>
        </p:nvSpPr>
        <p:spPr>
          <a:xfrm>
            <a:off x="4152405" y="4679001"/>
            <a:ext cx="590550" cy="452755"/>
          </a:xfrm>
          <a:prstGeom prst="rightArrow">
            <a:avLst/>
          </a:prstGeom>
          <a:solidFill>
            <a:schemeClr val="bg1">
              <a:lumMod val="5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ysClr val="windowText" lastClr="000000"/>
              </a:solidFill>
              <a:effectLst/>
              <a:uLnTx/>
              <a:uFillTx/>
              <a:latin typeface="Arial"/>
              <a:ea typeface="+mn-ea"/>
              <a:cs typeface="+mn-cs"/>
            </a:endParaRPr>
          </a:p>
        </p:txBody>
      </p:sp>
      <p:sp>
        <p:nvSpPr>
          <p:cNvPr id="21" name="Right Arrow 20"/>
          <p:cNvSpPr/>
          <p:nvPr/>
        </p:nvSpPr>
        <p:spPr>
          <a:xfrm>
            <a:off x="7195588" y="4667167"/>
            <a:ext cx="590550" cy="452755"/>
          </a:xfrm>
          <a:prstGeom prst="rightArrow">
            <a:avLst/>
          </a:prstGeom>
          <a:solidFill>
            <a:schemeClr val="bg1">
              <a:lumMod val="5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ysClr val="windowText" lastClr="000000"/>
              </a:solidFill>
              <a:effectLst/>
              <a:uLnTx/>
              <a:uFillTx/>
              <a:latin typeface="Arial"/>
              <a:ea typeface="+mn-ea"/>
              <a:cs typeface="+mn-cs"/>
            </a:endParaRPr>
          </a:p>
        </p:txBody>
      </p:sp>
      <p:pic>
        <p:nvPicPr>
          <p:cNvPr id="18" name="Picture 17"/>
          <p:cNvPicPr>
            <a:picLocks noChangeAspect="1"/>
          </p:cNvPicPr>
          <p:nvPr/>
        </p:nvPicPr>
        <p:blipFill>
          <a:blip r:embed="rId9"/>
          <a:stretch>
            <a:fillRect/>
          </a:stretch>
        </p:blipFill>
        <p:spPr>
          <a:xfrm>
            <a:off x="5851380" y="3993544"/>
            <a:ext cx="1033887" cy="1800000"/>
          </a:xfrm>
          <a:prstGeom prst="rect">
            <a:avLst/>
          </a:prstGeom>
        </p:spPr>
      </p:pic>
    </p:spTree>
    <p:extLst>
      <p:ext uri="{BB962C8B-B14F-4D97-AF65-F5344CB8AC3E}">
        <p14:creationId xmlns:p14="http://schemas.microsoft.com/office/powerpoint/2010/main" val="176468536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8A75004-B5B5-4E95-AED3-60C499981E40}"/>
              </a:ext>
            </a:extLst>
          </p:cNvPr>
          <p:cNvSpPr>
            <a:spLocks noGrp="1"/>
          </p:cNvSpPr>
          <p:nvPr>
            <p:ph type="title"/>
          </p:nvPr>
        </p:nvSpPr>
        <p:spPr/>
        <p:txBody>
          <a:bodyPr/>
          <a:lstStyle/>
          <a:p>
            <a:r>
              <a:rPr lang="en-GB" dirty="0"/>
              <a:t>Not all nicotine use is equal – a harm continuum</a:t>
            </a:r>
          </a:p>
        </p:txBody>
      </p:sp>
      <p:pic>
        <p:nvPicPr>
          <p:cNvPr id="4" name="Picture 3">
            <a:extLst>
              <a:ext uri="{FF2B5EF4-FFF2-40B4-BE49-F238E27FC236}">
                <a16:creationId xmlns:a16="http://schemas.microsoft.com/office/drawing/2014/main" id="{692B215D-24DF-4F0C-A9AF-0293FE0E8AFA}"/>
              </a:ext>
            </a:extLst>
          </p:cNvPr>
          <p:cNvPicPr>
            <a:picLocks noChangeAspect="1"/>
          </p:cNvPicPr>
          <p:nvPr/>
        </p:nvPicPr>
        <p:blipFill>
          <a:blip r:embed="rId3"/>
          <a:stretch>
            <a:fillRect/>
          </a:stretch>
        </p:blipFill>
        <p:spPr>
          <a:xfrm>
            <a:off x="2080782" y="1993106"/>
            <a:ext cx="8520113" cy="4493419"/>
          </a:xfrm>
          <a:prstGeom prst="rect">
            <a:avLst/>
          </a:prstGeom>
        </p:spPr>
      </p:pic>
      <p:sp>
        <p:nvSpPr>
          <p:cNvPr id="5" name="TextBox 4">
            <a:extLst>
              <a:ext uri="{FF2B5EF4-FFF2-40B4-BE49-F238E27FC236}">
                <a16:creationId xmlns:a16="http://schemas.microsoft.com/office/drawing/2014/main" id="{1CCFA61C-E417-4F12-A64A-DE76FA6C1349}"/>
              </a:ext>
            </a:extLst>
          </p:cNvPr>
          <p:cNvSpPr txBox="1"/>
          <p:nvPr/>
        </p:nvSpPr>
        <p:spPr>
          <a:xfrm>
            <a:off x="8521087" y="6488668"/>
            <a:ext cx="3376623" cy="369332"/>
          </a:xfrm>
          <a:prstGeom prst="rect">
            <a:avLst/>
          </a:prstGeom>
          <a:noFill/>
        </p:spPr>
        <p:txBody>
          <a:bodyPr wrap="square" rtlCol="0">
            <a:spAutoFit/>
          </a:bodyPr>
          <a:lstStyle/>
          <a:p>
            <a:r>
              <a:rPr lang="en-GB" dirty="0"/>
              <a:t>With thanks to Ann McNeil, KCL</a:t>
            </a:r>
          </a:p>
        </p:txBody>
      </p:sp>
    </p:spTree>
    <p:extLst>
      <p:ext uri="{BB962C8B-B14F-4D97-AF65-F5344CB8AC3E}">
        <p14:creationId xmlns:p14="http://schemas.microsoft.com/office/powerpoint/2010/main" val="3932668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E621143-E9C0-41B0-8800-EF40BB9476DF}"/>
              </a:ext>
            </a:extLst>
          </p:cNvPr>
          <p:cNvSpPr>
            <a:spLocks noGrp="1"/>
          </p:cNvSpPr>
          <p:nvPr>
            <p:ph type="title"/>
          </p:nvPr>
        </p:nvSpPr>
        <p:spPr/>
        <p:txBody>
          <a:bodyPr/>
          <a:lstStyle/>
          <a:p>
            <a:r>
              <a:rPr lang="en-GB" dirty="0"/>
              <a:t>Resurgence of recreational nicotine?</a:t>
            </a:r>
          </a:p>
        </p:txBody>
      </p:sp>
      <p:sp>
        <p:nvSpPr>
          <p:cNvPr id="3" name="Content Placeholder 2">
            <a:extLst>
              <a:ext uri="{FF2B5EF4-FFF2-40B4-BE49-F238E27FC236}">
                <a16:creationId xmlns:a16="http://schemas.microsoft.com/office/drawing/2014/main" id="{27227958-F625-47A0-88DB-87D5EAC08EC6}"/>
              </a:ext>
            </a:extLst>
          </p:cNvPr>
          <p:cNvSpPr>
            <a:spLocks noGrp="1"/>
          </p:cNvSpPr>
          <p:nvPr>
            <p:ph idx="1"/>
          </p:nvPr>
        </p:nvSpPr>
        <p:spPr/>
        <p:txBody>
          <a:bodyPr/>
          <a:lstStyle/>
          <a:p>
            <a:r>
              <a:rPr lang="en-GB" dirty="0"/>
              <a:t>E cigarettes as pleasurable, part of social identity</a:t>
            </a:r>
          </a:p>
          <a:p>
            <a:r>
              <a:rPr lang="en-GB" dirty="0"/>
              <a:t>Vaping not smoking </a:t>
            </a:r>
          </a:p>
        </p:txBody>
      </p:sp>
      <p:pic>
        <p:nvPicPr>
          <p:cNvPr id="4" name="Picture 3">
            <a:extLst>
              <a:ext uri="{FF2B5EF4-FFF2-40B4-BE49-F238E27FC236}">
                <a16:creationId xmlns:a16="http://schemas.microsoft.com/office/drawing/2014/main" id="{18EAA651-CD2C-4E94-B899-89123E3CC8BB}"/>
              </a:ext>
            </a:extLst>
          </p:cNvPr>
          <p:cNvPicPr>
            <a:picLocks noChangeAspect="1"/>
          </p:cNvPicPr>
          <p:nvPr/>
        </p:nvPicPr>
        <p:blipFill>
          <a:blip r:embed="rId3"/>
          <a:stretch>
            <a:fillRect/>
          </a:stretch>
        </p:blipFill>
        <p:spPr>
          <a:xfrm>
            <a:off x="0" y="3251200"/>
            <a:ext cx="12192000" cy="3606800"/>
          </a:xfrm>
          <a:prstGeom prst="rect">
            <a:avLst/>
          </a:prstGeom>
        </p:spPr>
      </p:pic>
    </p:spTree>
    <p:extLst>
      <p:ext uri="{BB962C8B-B14F-4D97-AF65-F5344CB8AC3E}">
        <p14:creationId xmlns:p14="http://schemas.microsoft.com/office/powerpoint/2010/main" val="133934531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BDA6676-145C-45D5-A18F-BFC78985C7BC}"/>
              </a:ext>
            </a:extLst>
          </p:cNvPr>
          <p:cNvSpPr>
            <a:spLocks noGrp="1"/>
          </p:cNvSpPr>
          <p:nvPr>
            <p:ph type="title"/>
          </p:nvPr>
        </p:nvSpPr>
        <p:spPr/>
        <p:txBody>
          <a:bodyPr/>
          <a:lstStyle/>
          <a:p>
            <a:r>
              <a:rPr lang="en-GB" dirty="0"/>
              <a:t>Discourses in dispute</a:t>
            </a:r>
          </a:p>
        </p:txBody>
      </p:sp>
      <p:pic>
        <p:nvPicPr>
          <p:cNvPr id="4" name="Content Placeholder 3">
            <a:extLst>
              <a:ext uri="{FF2B5EF4-FFF2-40B4-BE49-F238E27FC236}">
                <a16:creationId xmlns:a16="http://schemas.microsoft.com/office/drawing/2014/main" id="{502F6B57-5E68-473D-BEC8-BB9C04C558F8}"/>
              </a:ext>
            </a:extLst>
          </p:cNvPr>
          <p:cNvPicPr>
            <a:picLocks noGrp="1" noChangeAspect="1"/>
          </p:cNvPicPr>
          <p:nvPr>
            <p:ph idx="1"/>
          </p:nvPr>
        </p:nvPicPr>
        <p:blipFill>
          <a:blip r:embed="rId3"/>
          <a:stretch>
            <a:fillRect/>
          </a:stretch>
        </p:blipFill>
        <p:spPr>
          <a:xfrm>
            <a:off x="3416300" y="1374454"/>
            <a:ext cx="5238750" cy="1000125"/>
          </a:xfrm>
          <a:prstGeom prst="rect">
            <a:avLst/>
          </a:prstGeom>
        </p:spPr>
      </p:pic>
      <p:pic>
        <p:nvPicPr>
          <p:cNvPr id="5" name="Picture 4">
            <a:extLst>
              <a:ext uri="{FF2B5EF4-FFF2-40B4-BE49-F238E27FC236}">
                <a16:creationId xmlns:a16="http://schemas.microsoft.com/office/drawing/2014/main" id="{1229B777-9A38-4F1C-8D7E-AA37CF1902B8}"/>
              </a:ext>
            </a:extLst>
          </p:cNvPr>
          <p:cNvPicPr>
            <a:picLocks noChangeAspect="1"/>
          </p:cNvPicPr>
          <p:nvPr/>
        </p:nvPicPr>
        <p:blipFill>
          <a:blip r:embed="rId4"/>
          <a:stretch>
            <a:fillRect/>
          </a:stretch>
        </p:blipFill>
        <p:spPr>
          <a:xfrm>
            <a:off x="1591310" y="2656840"/>
            <a:ext cx="9334500" cy="3657600"/>
          </a:xfrm>
          <a:prstGeom prst="rect">
            <a:avLst/>
          </a:prstGeom>
        </p:spPr>
      </p:pic>
    </p:spTree>
    <p:extLst>
      <p:ext uri="{BB962C8B-B14F-4D97-AF65-F5344CB8AC3E}">
        <p14:creationId xmlns:p14="http://schemas.microsoft.com/office/powerpoint/2010/main" val="112182270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3D8BFA6A-E8AD-40D5-BCCD-E69477F5C97C}"/>
              </a:ext>
            </a:extLst>
          </p:cNvPr>
          <p:cNvPicPr>
            <a:picLocks noChangeAspect="1"/>
          </p:cNvPicPr>
          <p:nvPr/>
        </p:nvPicPr>
        <p:blipFill>
          <a:blip r:embed="rId3"/>
          <a:stretch>
            <a:fillRect/>
          </a:stretch>
        </p:blipFill>
        <p:spPr>
          <a:xfrm>
            <a:off x="1150473" y="1160647"/>
            <a:ext cx="10492887" cy="5553055"/>
          </a:xfrm>
          <a:prstGeom prst="rect">
            <a:avLst/>
          </a:prstGeom>
        </p:spPr>
      </p:pic>
      <p:sp>
        <p:nvSpPr>
          <p:cNvPr id="2" name="Title 1">
            <a:extLst>
              <a:ext uri="{FF2B5EF4-FFF2-40B4-BE49-F238E27FC236}">
                <a16:creationId xmlns:a16="http://schemas.microsoft.com/office/drawing/2014/main" id="{5A6B71DB-D524-4B0E-8222-8DA89C26860D}"/>
              </a:ext>
            </a:extLst>
          </p:cNvPr>
          <p:cNvSpPr>
            <a:spLocks noGrp="1"/>
          </p:cNvSpPr>
          <p:nvPr>
            <p:ph type="title"/>
          </p:nvPr>
        </p:nvSpPr>
        <p:spPr/>
        <p:txBody>
          <a:bodyPr/>
          <a:lstStyle/>
          <a:p>
            <a:r>
              <a:rPr lang="en-GB" dirty="0"/>
              <a:t>conclusions</a:t>
            </a:r>
          </a:p>
        </p:txBody>
      </p:sp>
      <p:sp>
        <p:nvSpPr>
          <p:cNvPr id="3" name="Content Placeholder 2">
            <a:extLst>
              <a:ext uri="{FF2B5EF4-FFF2-40B4-BE49-F238E27FC236}">
                <a16:creationId xmlns:a16="http://schemas.microsoft.com/office/drawing/2014/main" id="{0B4DC098-0E55-4BFA-BF48-853FDF6FCDB3}"/>
              </a:ext>
            </a:extLst>
          </p:cNvPr>
          <p:cNvSpPr>
            <a:spLocks noGrp="1"/>
          </p:cNvSpPr>
          <p:nvPr>
            <p:ph idx="1"/>
          </p:nvPr>
        </p:nvSpPr>
        <p:spPr>
          <a:xfrm>
            <a:off x="1307755" y="1635761"/>
            <a:ext cx="10178322" cy="3593591"/>
          </a:xfrm>
        </p:spPr>
        <p:txBody>
          <a:bodyPr>
            <a:normAutofit/>
          </a:bodyPr>
          <a:lstStyle/>
          <a:p>
            <a:pPr marL="0" indent="0" algn="ctr">
              <a:buNone/>
            </a:pPr>
            <a:r>
              <a:rPr lang="en-GB" sz="2400" dirty="0">
                <a:solidFill>
                  <a:schemeClr val="bg1"/>
                </a:solidFill>
              </a:rPr>
              <a:t>Concurrently we are experiencing a new era for societal and cultural views of nicotine use removed from tobacco smoking. This enables a view of nicotine use as recreational,  removed from the lens of previous discourses of nicotine addiction through smoking and significant harm to health.</a:t>
            </a:r>
          </a:p>
        </p:txBody>
      </p:sp>
    </p:spTree>
    <p:extLst>
      <p:ext uri="{BB962C8B-B14F-4D97-AF65-F5344CB8AC3E}">
        <p14:creationId xmlns:p14="http://schemas.microsoft.com/office/powerpoint/2010/main" val="2896469824"/>
      </p:ext>
    </p:extLst>
  </p:cSld>
  <p:clrMapOvr>
    <a:masterClrMapping/>
  </p:clrMapOvr>
</p:sld>
</file>

<file path=ppt/theme/theme1.xml><?xml version="1.0" encoding="utf-8"?>
<a:theme xmlns:a="http://schemas.openxmlformats.org/drawingml/2006/main" name="Badge">
  <a:themeElements>
    <a:clrScheme name="Badge">
      <a:dk1>
        <a:sysClr val="windowText" lastClr="000000"/>
      </a:dk1>
      <a:lt1>
        <a:sysClr val="window" lastClr="FFFFFF"/>
      </a:lt1>
      <a:dk2>
        <a:srgbClr val="0B082E"/>
      </a:dk2>
      <a:lt2>
        <a:srgbClr val="F3F3F2"/>
      </a:lt2>
      <a:accent1>
        <a:srgbClr val="62B4C6"/>
      </a:accent1>
      <a:accent2>
        <a:srgbClr val="1B376E"/>
      </a:accent2>
      <a:accent3>
        <a:srgbClr val="9EBE55"/>
      </a:accent3>
      <a:accent4>
        <a:srgbClr val="C65E5E"/>
      </a:accent4>
      <a:accent5>
        <a:srgbClr val="D3BA55"/>
      </a:accent5>
      <a:accent6>
        <a:srgbClr val="96648A"/>
      </a:accent6>
      <a:hlink>
        <a:srgbClr val="62B4C6"/>
      </a:hlink>
      <a:folHlink>
        <a:srgbClr val="96648A"/>
      </a:folHlink>
    </a:clrScheme>
    <a:fontScheme name="Badge">
      <a:majorFont>
        <a:latin typeface="Impact" panose="020B080603090205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Gill Sans MT" panose="020B0502020104020203"/>
        <a:ea typeface=""/>
        <a:cs typeface=""/>
        <a:font script="Grek" typeface="Corbel"/>
        <a:font script="Cyrl" typeface="Corbel"/>
        <a:font script="Jpan" typeface="メイリオ"/>
        <a:font script="Hang" typeface="휴먼매직체"/>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Badge">
      <a:fillStyleLst>
        <a:solidFill>
          <a:schemeClr val="phClr"/>
        </a:solidFill>
        <a:gradFill rotWithShape="1">
          <a:gsLst>
            <a:gs pos="0">
              <a:schemeClr val="phClr">
                <a:tint val="67000"/>
                <a:satMod val="105000"/>
                <a:lumMod val="110000"/>
              </a:schemeClr>
            </a:gs>
            <a:gs pos="50000">
              <a:schemeClr val="phClr">
                <a:tint val="73000"/>
                <a:satMod val="103000"/>
                <a:lumMod val="105000"/>
              </a:schemeClr>
            </a:gs>
            <a:gs pos="100000">
              <a:schemeClr val="phClr">
                <a:tint val="81000"/>
                <a:satMod val="109000"/>
                <a:lumMod val="105000"/>
              </a:schemeClr>
            </a:gs>
          </a:gsLst>
          <a:lin ang="5400000" scaled="0"/>
        </a:gradFill>
        <a:gradFill rotWithShape="1">
          <a:gsLst>
            <a:gs pos="0">
              <a:schemeClr val="phClr">
                <a:tint val="94000"/>
                <a:satMod val="103000"/>
                <a:lumMod val="102000"/>
              </a:schemeClr>
            </a:gs>
            <a:gs pos="50000">
              <a:schemeClr val="phClr">
                <a:shade val="100000"/>
                <a:satMod val="110000"/>
                <a:lumMod val="100000"/>
              </a:schemeClr>
            </a:gs>
            <a:gs pos="100000">
              <a:schemeClr val="phClr">
                <a:shade val="78000"/>
                <a:satMod val="120000"/>
                <a:lumMod val="99000"/>
              </a:schemeClr>
            </a:gs>
          </a:gsLst>
          <a:lin ang="5400000" scaled="0"/>
        </a:gradFill>
      </a:fillStyleLst>
      <a:lnStyleLst>
        <a:ln w="6350" cap="flat" cmpd="sng" algn="in">
          <a:solidFill>
            <a:schemeClr val="phClr"/>
          </a:solidFill>
          <a:prstDash val="solid"/>
        </a:ln>
        <a:ln w="12700" cap="flat" cmpd="sng" algn="in">
          <a:solidFill>
            <a:schemeClr val="phClr"/>
          </a:solidFill>
          <a:prstDash val="solid"/>
        </a:ln>
        <a:ln w="50800" cap="flat" cmpd="sng" algn="in">
          <a:solidFill>
            <a:schemeClr val="phClr"/>
          </a:solidFill>
          <a:prstDash val="solid"/>
        </a:ln>
      </a:lnStyleLst>
      <a:effectStyleLst>
        <a:effectStyle>
          <a:effectLst/>
        </a:effectStyle>
        <a:effectStyle>
          <a:effectLst/>
        </a:effectStyle>
        <a:effectStyle>
          <a:effectLst>
            <a:outerShdw blurRad="38100" dist="25400" dir="5400000" algn="ctr" rotWithShape="0">
              <a:srgbClr val="000000">
                <a:alpha val="25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hade val="98000"/>
                <a:satMod val="150000"/>
                <a:lumMod val="102000"/>
              </a:schemeClr>
            </a:gs>
            <a:gs pos="50000">
              <a:schemeClr val="phClr">
                <a:tint val="98000"/>
                <a:shade val="90000"/>
                <a:satMod val="13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Badge" id="{71A07785-5930-41D4-9A83-E23602B48E98}" vid="{D71F8F05-6246-47AF-9E68-E57F6C93F792}"/>
    </a:ext>
  </a:extLst>
</a:theme>
</file>

<file path=ppt/theme/theme2.xml><?xml version="1.0" encoding="utf-8"?>
<a:theme xmlns:a="http://schemas.openxmlformats.org/drawingml/2006/main" name="MED Template">
  <a:themeElements>
    <a:clrScheme name="UEA">
      <a:dk1>
        <a:sysClr val="windowText" lastClr="000000"/>
      </a:dk1>
      <a:lt1>
        <a:sysClr val="window" lastClr="FFFFFF"/>
      </a:lt1>
      <a:dk2>
        <a:srgbClr val="5A5A5F"/>
      </a:dk2>
      <a:lt2>
        <a:srgbClr val="96969B"/>
      </a:lt2>
      <a:accent1>
        <a:srgbClr val="E1007D"/>
      </a:accent1>
      <a:accent2>
        <a:srgbClr val="82BE28"/>
      </a:accent2>
      <a:accent3>
        <a:srgbClr val="00A0F0"/>
      </a:accent3>
      <a:accent4>
        <a:srgbClr val="F5A064"/>
      </a:accent4>
      <a:accent5>
        <a:srgbClr val="690F8C"/>
      </a:accent5>
      <a:accent6>
        <a:srgbClr val="96969B"/>
      </a:accent6>
      <a:hlink>
        <a:srgbClr val="000000"/>
      </a:hlink>
      <a:folHlink>
        <a:srgbClr val="000000"/>
      </a:folHlink>
    </a:clrScheme>
    <a:fontScheme name="UEA">
      <a:majorFont>
        <a:latin typeface="Calibri"/>
        <a:ea typeface=""/>
        <a:cs typeface=""/>
      </a:majorFont>
      <a:minorFont>
        <a:latin typeface="Arial"/>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solidFill>
          <a:schemeClr val="accent1"/>
        </a:solidFill>
        <a:ln>
          <a:noFill/>
        </a:ln>
      </a:spPr>
      <a:bodyPr rot="0" spcFirstLastPara="0" vertOverflow="overflow" horzOverflow="overflow" vert="horz" wrap="square" lIns="108000" tIns="108000" rIns="108000" bIns="108000" numCol="1" spcCol="0" rtlCol="0" fromWordArt="0" anchor="t" anchorCtr="0" forceAA="0" compatLnSpc="1">
        <a:prstTxWarp prst="textNoShape">
          <a:avLst/>
        </a:prstTxWarp>
        <a:spAutoFit/>
      </a:bodyPr>
      <a:lstStyle>
        <a:defPPr algn="l">
          <a:defRPr sz="2400" dirty="0" err="1" smtClean="0"/>
        </a:defPPr>
      </a:lstStyle>
      <a:style>
        <a:lnRef idx="2">
          <a:schemeClr val="accent1">
            <a:shade val="50000"/>
          </a:schemeClr>
        </a:lnRef>
        <a:fillRef idx="1">
          <a:schemeClr val="accent1"/>
        </a:fillRef>
        <a:effectRef idx="0">
          <a:schemeClr val="accent1"/>
        </a:effectRef>
        <a:fontRef idx="minor">
          <a:schemeClr val="lt1"/>
        </a:fontRef>
      </a:style>
    </a:spDef>
    <a:lnDef>
      <a:spPr/>
      <a:bodyPr/>
      <a:lstStyle/>
      <a:style>
        <a:lnRef idx="1">
          <a:schemeClr val="accent1"/>
        </a:lnRef>
        <a:fillRef idx="0">
          <a:schemeClr val="accent1"/>
        </a:fillRef>
        <a:effectRef idx="0">
          <a:schemeClr val="accent1"/>
        </a:effectRef>
        <a:fontRef idx="minor">
          <a:schemeClr val="tx1"/>
        </a:fontRef>
      </a:style>
    </a:lnDef>
    <a:txDef>
      <a:spPr>
        <a:noFill/>
      </a:spPr>
      <a:bodyPr wrap="square" lIns="0" tIns="0" rIns="0" bIns="0" rtlCol="0">
        <a:spAutoFit/>
      </a:bodyPr>
      <a:lstStyle>
        <a:defPPr>
          <a:defRPr sz="2400" dirty="0" smtClean="0"/>
        </a:defPPr>
      </a:lstStyle>
    </a:txDef>
  </a:objectDefaults>
  <a:extraClrSchemeLst/>
  <a:extLst>
    <a:ext uri="{05A4C25C-085E-4340-85A3-A5531E510DB2}">
      <thm15:themeFamily xmlns:thm15="http://schemas.microsoft.com/office/thememl/2012/main" name="150417_UEA_PPTTemplate_16-9_V5.potx" id="{1C95C932-6C9C-48F3-A34B-E12A626B0D7A}" vid="{67D7D9DC-8CBC-4203-81AA-1E8C4B505F5F}"/>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TM10001106[[fn=Badge]]</Template>
  <TotalTime>5934</TotalTime>
  <Words>2678</Words>
  <Application>Microsoft Office PowerPoint</Application>
  <PresentationFormat>Widescreen</PresentationFormat>
  <Paragraphs>97</Paragraphs>
  <Slides>17</Slides>
  <Notes>17</Notes>
  <HiddenSlides>0</HiddenSlides>
  <MMClips>0</MMClips>
  <ScaleCrop>false</ScaleCrop>
  <HeadingPairs>
    <vt:vector size="6" baseType="variant">
      <vt:variant>
        <vt:lpstr>Fonts Used</vt:lpstr>
      </vt:variant>
      <vt:variant>
        <vt:i4>5</vt:i4>
      </vt:variant>
      <vt:variant>
        <vt:lpstr>Theme</vt:lpstr>
      </vt:variant>
      <vt:variant>
        <vt:i4>2</vt:i4>
      </vt:variant>
      <vt:variant>
        <vt:lpstr>Slide Titles</vt:lpstr>
      </vt:variant>
      <vt:variant>
        <vt:i4>17</vt:i4>
      </vt:variant>
    </vt:vector>
  </HeadingPairs>
  <TitlesOfParts>
    <vt:vector size="24" baseType="lpstr">
      <vt:lpstr>Arial</vt:lpstr>
      <vt:lpstr>Calibri</vt:lpstr>
      <vt:lpstr>Calibri Light</vt:lpstr>
      <vt:lpstr>Gill Sans MT</vt:lpstr>
      <vt:lpstr>Impact</vt:lpstr>
      <vt:lpstr>Badge</vt:lpstr>
      <vt:lpstr>MED Template</vt:lpstr>
      <vt:lpstr>Nicotine in everyday life – from addiction to recreation   Rethinking societal and popular views of nicotine  </vt:lpstr>
      <vt:lpstr>     Dr Caitlin Notley  Dr Emma Ward, Dr Lynne Dawkins,  Professor Richard Holland       With thanks to Sarah Jakes and Dr Isabel  Greaves </vt:lpstr>
      <vt:lpstr>PowerPoint Presentation</vt:lpstr>
      <vt:lpstr>How has ‘society’ seen nicotine addiction historically, and does it matter?</vt:lpstr>
      <vt:lpstr>Not all views are equal – creating and maintaining inequalities</vt:lpstr>
      <vt:lpstr>From recreation to addiction and back to recreation</vt:lpstr>
      <vt:lpstr>Causes &amp; consequences</vt:lpstr>
      <vt:lpstr>Introduction of nicotine use in the form of tobacco smoking</vt:lpstr>
      <vt:lpstr>Nicotine use as recreational… Dependence as psychological</vt:lpstr>
      <vt:lpstr>Dependence may be physical?</vt:lpstr>
      <vt:lpstr>Smoking causes cancer! Treating nicotine addiction with medicine</vt:lpstr>
      <vt:lpstr>But addiction is more than physical!</vt:lpstr>
      <vt:lpstr>Electronic cigarettes: a consumer product and a ‘disruptive technology’ – an opportunity for relapse prevention </vt:lpstr>
      <vt:lpstr>Not all nicotine use is equal – a harm continuum</vt:lpstr>
      <vt:lpstr>Resurgence of recreational nicotine?</vt:lpstr>
      <vt:lpstr>Discourses in dispute</vt:lpstr>
      <vt:lpstr>conclusions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Rethinking societal and popular views of nicotine</dc:title>
  <dc:creator>Caitlin Notley</dc:creator>
  <cp:lastModifiedBy>Caitlin Notley</cp:lastModifiedBy>
  <cp:revision>56</cp:revision>
  <dcterms:created xsi:type="dcterms:W3CDTF">2018-06-04T09:15:25Z</dcterms:created>
  <dcterms:modified xsi:type="dcterms:W3CDTF">2018-06-13T12:04:48Z</dcterms:modified>
</cp:coreProperties>
</file>