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2803763" cy="3027521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26" d="100"/>
          <a:sy n="26" d="100"/>
        </p:scale>
        <p:origin x="1464"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10282" y="4954765"/>
            <a:ext cx="36383199" cy="10540259"/>
          </a:xfrm>
        </p:spPr>
        <p:txBody>
          <a:bodyPr anchor="b"/>
          <a:lstStyle>
            <a:lvl1pPr algn="ctr">
              <a:defRPr sz="26488"/>
            </a:lvl1pPr>
          </a:lstStyle>
          <a:p>
            <a:r>
              <a:rPr lang="en-US"/>
              <a:t>Click to edit Master title style</a:t>
            </a:r>
            <a:endParaRPr lang="en-US" dirty="0"/>
          </a:p>
        </p:txBody>
      </p:sp>
      <p:sp>
        <p:nvSpPr>
          <p:cNvPr id="3" name="Subtitle 2"/>
          <p:cNvSpPr>
            <a:spLocks noGrp="1"/>
          </p:cNvSpPr>
          <p:nvPr>
            <p:ph type="subTitle" idx="1"/>
          </p:nvPr>
        </p:nvSpPr>
        <p:spPr>
          <a:xfrm>
            <a:off x="5350471" y="15901497"/>
            <a:ext cx="32102822" cy="7309499"/>
          </a:xfrm>
        </p:spPr>
        <p:txBody>
          <a:bodyPr/>
          <a:lstStyle>
            <a:lvl1pPr marL="0" indent="0" algn="ctr">
              <a:buNone/>
              <a:defRPr sz="10595"/>
            </a:lvl1pPr>
            <a:lvl2pPr marL="2018355" indent="0" algn="ctr">
              <a:buNone/>
              <a:defRPr sz="8829"/>
            </a:lvl2pPr>
            <a:lvl3pPr marL="4036710" indent="0" algn="ctr">
              <a:buNone/>
              <a:defRPr sz="7946"/>
            </a:lvl3pPr>
            <a:lvl4pPr marL="6055065" indent="0" algn="ctr">
              <a:buNone/>
              <a:defRPr sz="7063"/>
            </a:lvl4pPr>
            <a:lvl5pPr marL="8073420" indent="0" algn="ctr">
              <a:buNone/>
              <a:defRPr sz="7063"/>
            </a:lvl5pPr>
            <a:lvl6pPr marL="10091776" indent="0" algn="ctr">
              <a:buNone/>
              <a:defRPr sz="7063"/>
            </a:lvl6pPr>
            <a:lvl7pPr marL="12110131" indent="0" algn="ctr">
              <a:buNone/>
              <a:defRPr sz="7063"/>
            </a:lvl7pPr>
            <a:lvl8pPr marL="14128486" indent="0" algn="ctr">
              <a:buNone/>
              <a:defRPr sz="7063"/>
            </a:lvl8pPr>
            <a:lvl9pPr marL="16146841" indent="0" algn="ctr">
              <a:buNone/>
              <a:defRPr sz="706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lvl="0"/>
            <a:fld id="{7FBEFB18-253D-458A-8219-6B1EDEB8B132}" type="datetime1">
              <a:rPr lang="en-GB" smtClean="0"/>
              <a:pPr lvl="0"/>
              <a:t>22/02/2018</a:t>
            </a:fld>
            <a:endParaRPr lang="en-GB"/>
          </a:p>
        </p:txBody>
      </p:sp>
      <p:sp>
        <p:nvSpPr>
          <p:cNvPr id="5" name="Footer Placeholder 4"/>
          <p:cNvSpPr>
            <a:spLocks noGrp="1"/>
          </p:cNvSpPr>
          <p:nvPr>
            <p:ph type="ftr" sz="quarter" idx="11"/>
          </p:nvPr>
        </p:nvSpPr>
        <p:spPr/>
        <p:txBody>
          <a:bodyPr/>
          <a:lstStyle/>
          <a:p>
            <a:pPr lvl="0"/>
            <a:endParaRPr lang="en-GB"/>
          </a:p>
        </p:txBody>
      </p:sp>
      <p:sp>
        <p:nvSpPr>
          <p:cNvPr id="6" name="Slide Number Placeholder 5"/>
          <p:cNvSpPr>
            <a:spLocks noGrp="1"/>
          </p:cNvSpPr>
          <p:nvPr>
            <p:ph type="sldNum" sz="quarter" idx="12"/>
          </p:nvPr>
        </p:nvSpPr>
        <p:spPr/>
        <p:txBody>
          <a:bodyPr/>
          <a:lstStyle/>
          <a:p>
            <a:pPr lvl="0"/>
            <a:fld id="{4126B32F-73D6-4719-9543-16FC1C5647F4}" type="slidenum">
              <a:rPr lang="en-GB" smtClean="0"/>
              <a:t>‹#›</a:t>
            </a:fld>
            <a:endParaRPr lang="en-GB"/>
          </a:p>
        </p:txBody>
      </p:sp>
    </p:spTree>
    <p:extLst>
      <p:ext uri="{BB962C8B-B14F-4D97-AF65-F5344CB8AC3E}">
        <p14:creationId xmlns:p14="http://schemas.microsoft.com/office/powerpoint/2010/main" val="182632584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lvl="0"/>
            <a:fld id="{06B61585-1919-4ECC-A0FA-6DA9C1787B78}" type="datetime1">
              <a:rPr lang="en-GB" smtClean="0"/>
              <a:pPr lvl="0"/>
              <a:t>22/02/2018</a:t>
            </a:fld>
            <a:endParaRPr lang="en-GB"/>
          </a:p>
        </p:txBody>
      </p:sp>
      <p:sp>
        <p:nvSpPr>
          <p:cNvPr id="5" name="Footer Placeholder 4"/>
          <p:cNvSpPr>
            <a:spLocks noGrp="1"/>
          </p:cNvSpPr>
          <p:nvPr>
            <p:ph type="ftr" sz="quarter" idx="11"/>
          </p:nvPr>
        </p:nvSpPr>
        <p:spPr/>
        <p:txBody>
          <a:bodyPr/>
          <a:lstStyle/>
          <a:p>
            <a:pPr lvl="0"/>
            <a:endParaRPr lang="en-GB"/>
          </a:p>
        </p:txBody>
      </p:sp>
      <p:sp>
        <p:nvSpPr>
          <p:cNvPr id="6" name="Slide Number Placeholder 5"/>
          <p:cNvSpPr>
            <a:spLocks noGrp="1"/>
          </p:cNvSpPr>
          <p:nvPr>
            <p:ph type="sldNum" sz="quarter" idx="12"/>
          </p:nvPr>
        </p:nvSpPr>
        <p:spPr/>
        <p:txBody>
          <a:bodyPr/>
          <a:lstStyle/>
          <a:p>
            <a:pPr lvl="0"/>
            <a:fld id="{96FECC62-6001-48C7-972B-3E1FF526A817}" type="slidenum">
              <a:rPr lang="en-GB" smtClean="0"/>
              <a:t>‹#›</a:t>
            </a:fld>
            <a:endParaRPr lang="en-GB"/>
          </a:p>
        </p:txBody>
      </p:sp>
    </p:spTree>
    <p:extLst>
      <p:ext uri="{BB962C8B-B14F-4D97-AF65-F5344CB8AC3E}">
        <p14:creationId xmlns:p14="http://schemas.microsoft.com/office/powerpoint/2010/main" val="2026303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20467" y="7547788"/>
            <a:ext cx="36918246" cy="12593645"/>
          </a:xfrm>
        </p:spPr>
        <p:txBody>
          <a:bodyPr anchor="b"/>
          <a:lstStyle>
            <a:lvl1pPr>
              <a:defRPr sz="26488"/>
            </a:lvl1pPr>
          </a:lstStyle>
          <a:p>
            <a:r>
              <a:rPr lang="en-US"/>
              <a:t>Click to edit Master title style</a:t>
            </a:r>
            <a:endParaRPr lang="en-US" dirty="0"/>
          </a:p>
        </p:txBody>
      </p:sp>
      <p:sp>
        <p:nvSpPr>
          <p:cNvPr id="3" name="Text Placeholder 2"/>
          <p:cNvSpPr>
            <a:spLocks noGrp="1"/>
          </p:cNvSpPr>
          <p:nvPr>
            <p:ph type="body" idx="1"/>
          </p:nvPr>
        </p:nvSpPr>
        <p:spPr>
          <a:xfrm>
            <a:off x="2920467" y="20260574"/>
            <a:ext cx="36918246" cy="6622701"/>
          </a:xfrm>
        </p:spPr>
        <p:txBody>
          <a:bodyPr/>
          <a:lstStyle>
            <a:lvl1pPr marL="0" indent="0">
              <a:buNone/>
              <a:defRPr sz="10595">
                <a:solidFill>
                  <a:schemeClr val="tx1"/>
                </a:solidFill>
              </a:defRPr>
            </a:lvl1pPr>
            <a:lvl2pPr marL="2018355" indent="0">
              <a:buNone/>
              <a:defRPr sz="8829">
                <a:solidFill>
                  <a:schemeClr val="tx1">
                    <a:tint val="75000"/>
                  </a:schemeClr>
                </a:solidFill>
              </a:defRPr>
            </a:lvl2pPr>
            <a:lvl3pPr marL="4036710" indent="0">
              <a:buNone/>
              <a:defRPr sz="7946">
                <a:solidFill>
                  <a:schemeClr val="tx1">
                    <a:tint val="75000"/>
                  </a:schemeClr>
                </a:solidFill>
              </a:defRPr>
            </a:lvl3pPr>
            <a:lvl4pPr marL="6055065" indent="0">
              <a:buNone/>
              <a:defRPr sz="7063">
                <a:solidFill>
                  <a:schemeClr val="tx1">
                    <a:tint val="75000"/>
                  </a:schemeClr>
                </a:solidFill>
              </a:defRPr>
            </a:lvl4pPr>
            <a:lvl5pPr marL="8073420" indent="0">
              <a:buNone/>
              <a:defRPr sz="7063">
                <a:solidFill>
                  <a:schemeClr val="tx1">
                    <a:tint val="75000"/>
                  </a:schemeClr>
                </a:solidFill>
              </a:defRPr>
            </a:lvl5pPr>
            <a:lvl6pPr marL="10091776" indent="0">
              <a:buNone/>
              <a:defRPr sz="7063">
                <a:solidFill>
                  <a:schemeClr val="tx1">
                    <a:tint val="75000"/>
                  </a:schemeClr>
                </a:solidFill>
              </a:defRPr>
            </a:lvl6pPr>
            <a:lvl7pPr marL="12110131" indent="0">
              <a:buNone/>
              <a:defRPr sz="7063">
                <a:solidFill>
                  <a:schemeClr val="tx1">
                    <a:tint val="75000"/>
                  </a:schemeClr>
                </a:solidFill>
              </a:defRPr>
            </a:lvl7pPr>
            <a:lvl8pPr marL="14128486" indent="0">
              <a:buNone/>
              <a:defRPr sz="7063">
                <a:solidFill>
                  <a:schemeClr val="tx1">
                    <a:tint val="75000"/>
                  </a:schemeClr>
                </a:solidFill>
              </a:defRPr>
            </a:lvl8pPr>
            <a:lvl9pPr marL="16146841" indent="0">
              <a:buNone/>
              <a:defRPr sz="7063">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lvl="0"/>
            <a:fld id="{144B1365-9B8E-4D14-9BB7-E443AC01FD1E}" type="datetime1">
              <a:rPr lang="en-GB" smtClean="0"/>
              <a:pPr lvl="0"/>
              <a:t>22/02/2018</a:t>
            </a:fld>
            <a:endParaRPr lang="en-GB"/>
          </a:p>
        </p:txBody>
      </p:sp>
      <p:sp>
        <p:nvSpPr>
          <p:cNvPr id="5" name="Footer Placeholder 4"/>
          <p:cNvSpPr>
            <a:spLocks noGrp="1"/>
          </p:cNvSpPr>
          <p:nvPr>
            <p:ph type="ftr" sz="quarter" idx="11"/>
          </p:nvPr>
        </p:nvSpPr>
        <p:spPr/>
        <p:txBody>
          <a:bodyPr/>
          <a:lstStyle/>
          <a:p>
            <a:pPr lvl="0"/>
            <a:endParaRPr lang="en-GB"/>
          </a:p>
        </p:txBody>
      </p:sp>
      <p:sp>
        <p:nvSpPr>
          <p:cNvPr id="6" name="Slide Number Placeholder 5"/>
          <p:cNvSpPr>
            <a:spLocks noGrp="1"/>
          </p:cNvSpPr>
          <p:nvPr>
            <p:ph type="sldNum" sz="quarter" idx="12"/>
          </p:nvPr>
        </p:nvSpPr>
        <p:spPr/>
        <p:txBody>
          <a:bodyPr/>
          <a:lstStyle/>
          <a:p>
            <a:pPr lvl="0"/>
            <a:fld id="{76A0E15D-224C-4E08-84B4-F0191B7DE20C}" type="slidenum">
              <a:rPr lang="en-GB" smtClean="0"/>
              <a:t>‹#›</a:t>
            </a:fld>
            <a:endParaRPr lang="en-GB"/>
          </a:p>
        </p:txBody>
      </p:sp>
    </p:spTree>
    <p:extLst>
      <p:ext uri="{BB962C8B-B14F-4D97-AF65-F5344CB8AC3E}">
        <p14:creationId xmlns:p14="http://schemas.microsoft.com/office/powerpoint/2010/main" val="2352638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42759" y="8059374"/>
            <a:ext cx="18191599" cy="192093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1669405" y="8059374"/>
            <a:ext cx="18191599" cy="192093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lvl="0"/>
            <a:fld id="{58853505-14CC-4F7D-A850-963192E801FE}" type="datetime1">
              <a:rPr lang="en-GB" smtClean="0"/>
              <a:pPr lvl="0"/>
              <a:t>22/02/2018</a:t>
            </a:fld>
            <a:endParaRPr lang="en-GB"/>
          </a:p>
        </p:txBody>
      </p:sp>
      <p:sp>
        <p:nvSpPr>
          <p:cNvPr id="6" name="Footer Placeholder 5"/>
          <p:cNvSpPr>
            <a:spLocks noGrp="1"/>
          </p:cNvSpPr>
          <p:nvPr>
            <p:ph type="ftr" sz="quarter" idx="11"/>
          </p:nvPr>
        </p:nvSpPr>
        <p:spPr/>
        <p:txBody>
          <a:bodyPr/>
          <a:lstStyle/>
          <a:p>
            <a:pPr lvl="0"/>
            <a:endParaRPr lang="en-GB"/>
          </a:p>
        </p:txBody>
      </p:sp>
      <p:sp>
        <p:nvSpPr>
          <p:cNvPr id="7" name="Slide Number Placeholder 6"/>
          <p:cNvSpPr>
            <a:spLocks noGrp="1"/>
          </p:cNvSpPr>
          <p:nvPr>
            <p:ph type="sldNum" sz="quarter" idx="12"/>
          </p:nvPr>
        </p:nvSpPr>
        <p:spPr/>
        <p:txBody>
          <a:bodyPr/>
          <a:lstStyle/>
          <a:p>
            <a:pPr lvl="0"/>
            <a:fld id="{2D3698BE-B8CC-47A2-BD9F-F1010A5B0FF5}" type="slidenum">
              <a:rPr lang="en-GB" smtClean="0"/>
              <a:t>‹#›</a:t>
            </a:fld>
            <a:endParaRPr lang="en-GB"/>
          </a:p>
        </p:txBody>
      </p:sp>
    </p:spTree>
    <p:extLst>
      <p:ext uri="{BB962C8B-B14F-4D97-AF65-F5344CB8AC3E}">
        <p14:creationId xmlns:p14="http://schemas.microsoft.com/office/powerpoint/2010/main" val="2203557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48334" y="1611882"/>
            <a:ext cx="36918246" cy="585180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48339" y="7421634"/>
            <a:ext cx="18107995"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en-US"/>
              <a:t>Edit Master text styles</a:t>
            </a:r>
          </a:p>
        </p:txBody>
      </p:sp>
      <p:sp>
        <p:nvSpPr>
          <p:cNvPr id="4" name="Content Placeholder 3"/>
          <p:cNvSpPr>
            <a:spLocks noGrp="1"/>
          </p:cNvSpPr>
          <p:nvPr>
            <p:ph sz="half" idx="2"/>
          </p:nvPr>
        </p:nvSpPr>
        <p:spPr>
          <a:xfrm>
            <a:off x="2948339" y="11058863"/>
            <a:ext cx="18107995" cy="1626592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1669408" y="7421634"/>
            <a:ext cx="18197174"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en-US"/>
              <a:t>Edit Master text styles</a:t>
            </a:r>
          </a:p>
        </p:txBody>
      </p:sp>
      <p:sp>
        <p:nvSpPr>
          <p:cNvPr id="6" name="Content Placeholder 5"/>
          <p:cNvSpPr>
            <a:spLocks noGrp="1"/>
          </p:cNvSpPr>
          <p:nvPr>
            <p:ph sz="quarter" idx="4"/>
          </p:nvPr>
        </p:nvSpPr>
        <p:spPr>
          <a:xfrm>
            <a:off x="21669408" y="11058863"/>
            <a:ext cx="18197174" cy="1626592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lvl="0"/>
            <a:fld id="{23816266-D21E-4851-85CC-4F495E9BF768}" type="datetime1">
              <a:rPr lang="en-GB" smtClean="0"/>
              <a:pPr lvl="0"/>
              <a:t>22/02/2018</a:t>
            </a:fld>
            <a:endParaRPr lang="en-GB"/>
          </a:p>
        </p:txBody>
      </p:sp>
      <p:sp>
        <p:nvSpPr>
          <p:cNvPr id="8" name="Footer Placeholder 7"/>
          <p:cNvSpPr>
            <a:spLocks noGrp="1"/>
          </p:cNvSpPr>
          <p:nvPr>
            <p:ph type="ftr" sz="quarter" idx="11"/>
          </p:nvPr>
        </p:nvSpPr>
        <p:spPr/>
        <p:txBody>
          <a:bodyPr/>
          <a:lstStyle/>
          <a:p>
            <a:pPr lvl="0"/>
            <a:endParaRPr lang="en-GB"/>
          </a:p>
        </p:txBody>
      </p:sp>
      <p:sp>
        <p:nvSpPr>
          <p:cNvPr id="9" name="Slide Number Placeholder 8"/>
          <p:cNvSpPr>
            <a:spLocks noGrp="1"/>
          </p:cNvSpPr>
          <p:nvPr>
            <p:ph type="sldNum" sz="quarter" idx="12"/>
          </p:nvPr>
        </p:nvSpPr>
        <p:spPr/>
        <p:txBody>
          <a:bodyPr/>
          <a:lstStyle/>
          <a:p>
            <a:pPr lvl="0"/>
            <a:fld id="{20EAEC9A-E938-4F99-A9C9-9C70852EC57B}" type="slidenum">
              <a:rPr lang="en-GB" smtClean="0"/>
              <a:t>‹#›</a:t>
            </a:fld>
            <a:endParaRPr lang="en-GB"/>
          </a:p>
        </p:txBody>
      </p:sp>
    </p:spTree>
    <p:extLst>
      <p:ext uri="{BB962C8B-B14F-4D97-AF65-F5344CB8AC3E}">
        <p14:creationId xmlns:p14="http://schemas.microsoft.com/office/powerpoint/2010/main" val="1435889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lvl="0"/>
            <a:fld id="{A4213C4D-5183-4EA5-9137-81575C5928EC}" type="datetime1">
              <a:rPr lang="en-GB" smtClean="0"/>
              <a:pPr lvl="0"/>
              <a:t>22/02/2018</a:t>
            </a:fld>
            <a:endParaRPr lang="en-GB"/>
          </a:p>
        </p:txBody>
      </p:sp>
      <p:sp>
        <p:nvSpPr>
          <p:cNvPr id="4" name="Footer Placeholder 3"/>
          <p:cNvSpPr>
            <a:spLocks noGrp="1"/>
          </p:cNvSpPr>
          <p:nvPr>
            <p:ph type="ftr" sz="quarter" idx="11"/>
          </p:nvPr>
        </p:nvSpPr>
        <p:spPr/>
        <p:txBody>
          <a:bodyPr/>
          <a:lstStyle/>
          <a:p>
            <a:pPr lvl="0"/>
            <a:endParaRPr lang="en-GB"/>
          </a:p>
        </p:txBody>
      </p:sp>
      <p:sp>
        <p:nvSpPr>
          <p:cNvPr id="5" name="Slide Number Placeholder 4"/>
          <p:cNvSpPr>
            <a:spLocks noGrp="1"/>
          </p:cNvSpPr>
          <p:nvPr>
            <p:ph type="sldNum" sz="quarter" idx="12"/>
          </p:nvPr>
        </p:nvSpPr>
        <p:spPr/>
        <p:txBody>
          <a:bodyPr/>
          <a:lstStyle/>
          <a:p>
            <a:pPr lvl="0"/>
            <a:fld id="{6F2D9569-833F-43F0-84F0-1DD8C3BCBFCF}" type="slidenum">
              <a:rPr lang="en-GB" smtClean="0"/>
              <a:t>‹#›</a:t>
            </a:fld>
            <a:endParaRPr lang="en-GB"/>
          </a:p>
        </p:txBody>
      </p:sp>
    </p:spTree>
    <p:extLst>
      <p:ext uri="{BB962C8B-B14F-4D97-AF65-F5344CB8AC3E}">
        <p14:creationId xmlns:p14="http://schemas.microsoft.com/office/powerpoint/2010/main" val="3018035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fld id="{FF1E2655-E6A8-4157-B120-6C1EC3491B39}" type="datetime1">
              <a:rPr lang="en-GB" smtClean="0"/>
              <a:pPr lvl="0"/>
              <a:t>22/02/2018</a:t>
            </a:fld>
            <a:endParaRPr lang="en-GB"/>
          </a:p>
        </p:txBody>
      </p:sp>
      <p:sp>
        <p:nvSpPr>
          <p:cNvPr id="3" name="Footer Placeholder 2"/>
          <p:cNvSpPr>
            <a:spLocks noGrp="1"/>
          </p:cNvSpPr>
          <p:nvPr>
            <p:ph type="ftr" sz="quarter" idx="11"/>
          </p:nvPr>
        </p:nvSpPr>
        <p:spPr/>
        <p:txBody>
          <a:bodyPr/>
          <a:lstStyle/>
          <a:p>
            <a:pPr lvl="0"/>
            <a:endParaRPr lang="en-GB"/>
          </a:p>
        </p:txBody>
      </p:sp>
      <p:sp>
        <p:nvSpPr>
          <p:cNvPr id="4" name="Slide Number Placeholder 3"/>
          <p:cNvSpPr>
            <a:spLocks noGrp="1"/>
          </p:cNvSpPr>
          <p:nvPr>
            <p:ph type="sldNum" sz="quarter" idx="12"/>
          </p:nvPr>
        </p:nvSpPr>
        <p:spPr/>
        <p:txBody>
          <a:bodyPr/>
          <a:lstStyle/>
          <a:p>
            <a:pPr lvl="0"/>
            <a:fld id="{10545999-6EB3-42C3-BB1A-6A6056C44DFB}" type="slidenum">
              <a:rPr lang="en-GB" smtClean="0"/>
              <a:t>‹#›</a:t>
            </a:fld>
            <a:endParaRPr lang="en-GB"/>
          </a:p>
        </p:txBody>
      </p:sp>
    </p:spTree>
    <p:extLst>
      <p:ext uri="{BB962C8B-B14F-4D97-AF65-F5344CB8AC3E}">
        <p14:creationId xmlns:p14="http://schemas.microsoft.com/office/powerpoint/2010/main" val="700651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en-US"/>
              <a:t>Click to edit Master title style</a:t>
            </a:r>
            <a:endParaRPr lang="en-US" dirty="0"/>
          </a:p>
        </p:txBody>
      </p:sp>
      <p:sp>
        <p:nvSpPr>
          <p:cNvPr id="3" name="Content Placeholder 2"/>
          <p:cNvSpPr>
            <a:spLocks noGrp="1"/>
          </p:cNvSpPr>
          <p:nvPr>
            <p:ph idx="1"/>
          </p:nvPr>
        </p:nvSpPr>
        <p:spPr>
          <a:xfrm>
            <a:off x="18197174" y="4359077"/>
            <a:ext cx="21669405" cy="21515024"/>
          </a:xfrm>
        </p:spPr>
        <p:txBody>
          <a:bodyPr/>
          <a:lstStyle>
            <a:lvl1pPr>
              <a:defRPr sz="14127"/>
            </a:lvl1pPr>
            <a:lvl2pPr>
              <a:defRPr sz="12361"/>
            </a:lvl2pPr>
            <a:lvl3pPr>
              <a:defRPr sz="10595"/>
            </a:lvl3pPr>
            <a:lvl4pPr>
              <a:defRPr sz="8829"/>
            </a:lvl4pPr>
            <a:lvl5pPr>
              <a:defRPr sz="8829"/>
            </a:lvl5pPr>
            <a:lvl6pPr>
              <a:defRPr sz="8829"/>
            </a:lvl6pPr>
            <a:lvl7pPr>
              <a:defRPr sz="8829"/>
            </a:lvl7pPr>
            <a:lvl8pPr>
              <a:defRPr sz="8829"/>
            </a:lvl8pPr>
            <a:lvl9pPr>
              <a:defRPr sz="8829"/>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en-US"/>
              <a:t>Edit Master text styles</a:t>
            </a:r>
          </a:p>
        </p:txBody>
      </p:sp>
      <p:sp>
        <p:nvSpPr>
          <p:cNvPr id="5" name="Date Placeholder 4"/>
          <p:cNvSpPr>
            <a:spLocks noGrp="1"/>
          </p:cNvSpPr>
          <p:nvPr>
            <p:ph type="dt" sz="half" idx="10"/>
          </p:nvPr>
        </p:nvSpPr>
        <p:spPr/>
        <p:txBody>
          <a:bodyPr/>
          <a:lstStyle/>
          <a:p>
            <a:pPr lvl="0"/>
            <a:fld id="{8FD959BB-43BE-4392-B171-E7CB7D6F31AD}" type="datetime1">
              <a:rPr lang="en-GB" smtClean="0"/>
              <a:pPr lvl="0"/>
              <a:t>22/02/2018</a:t>
            </a:fld>
            <a:endParaRPr lang="en-GB"/>
          </a:p>
        </p:txBody>
      </p:sp>
      <p:sp>
        <p:nvSpPr>
          <p:cNvPr id="6" name="Footer Placeholder 5"/>
          <p:cNvSpPr>
            <a:spLocks noGrp="1"/>
          </p:cNvSpPr>
          <p:nvPr>
            <p:ph type="ftr" sz="quarter" idx="11"/>
          </p:nvPr>
        </p:nvSpPr>
        <p:spPr/>
        <p:txBody>
          <a:bodyPr/>
          <a:lstStyle/>
          <a:p>
            <a:pPr lvl="0"/>
            <a:endParaRPr lang="en-GB"/>
          </a:p>
        </p:txBody>
      </p:sp>
      <p:sp>
        <p:nvSpPr>
          <p:cNvPr id="7" name="Slide Number Placeholder 6"/>
          <p:cNvSpPr>
            <a:spLocks noGrp="1"/>
          </p:cNvSpPr>
          <p:nvPr>
            <p:ph type="sldNum" sz="quarter" idx="12"/>
          </p:nvPr>
        </p:nvSpPr>
        <p:spPr/>
        <p:txBody>
          <a:bodyPr/>
          <a:lstStyle/>
          <a:p>
            <a:pPr lvl="0"/>
            <a:fld id="{9E7DD0FC-35DA-4281-B6D1-6E7A419E4F63}" type="slidenum">
              <a:rPr lang="en-GB" smtClean="0"/>
              <a:t>‹#›</a:t>
            </a:fld>
            <a:endParaRPr lang="en-GB"/>
          </a:p>
        </p:txBody>
      </p:sp>
    </p:spTree>
    <p:extLst>
      <p:ext uri="{BB962C8B-B14F-4D97-AF65-F5344CB8AC3E}">
        <p14:creationId xmlns:p14="http://schemas.microsoft.com/office/powerpoint/2010/main" val="2841793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en-US"/>
              <a:t>Click to edit Master title style</a:t>
            </a:r>
            <a:endParaRPr lang="en-US" dirty="0"/>
          </a:p>
        </p:txBody>
      </p:sp>
      <p:sp>
        <p:nvSpPr>
          <p:cNvPr id="3" name="Picture Placeholder 2"/>
          <p:cNvSpPr>
            <a:spLocks noGrp="1" noChangeAspect="1"/>
          </p:cNvSpPr>
          <p:nvPr>
            <p:ph type="pic" idx="1"/>
          </p:nvPr>
        </p:nvSpPr>
        <p:spPr>
          <a:xfrm>
            <a:off x="18197174" y="4359077"/>
            <a:ext cx="21669405" cy="21515024"/>
          </a:xfrm>
        </p:spPr>
        <p:txBody>
          <a:bodyPr anchor="t"/>
          <a:lstStyle>
            <a:lvl1pPr marL="0" indent="0">
              <a:buNone/>
              <a:defRPr sz="14127"/>
            </a:lvl1pPr>
            <a:lvl2pPr marL="2018355" indent="0">
              <a:buNone/>
              <a:defRPr sz="12361"/>
            </a:lvl2pPr>
            <a:lvl3pPr marL="4036710" indent="0">
              <a:buNone/>
              <a:defRPr sz="10595"/>
            </a:lvl3pPr>
            <a:lvl4pPr marL="6055065" indent="0">
              <a:buNone/>
              <a:defRPr sz="8829"/>
            </a:lvl4pPr>
            <a:lvl5pPr marL="8073420" indent="0">
              <a:buNone/>
              <a:defRPr sz="8829"/>
            </a:lvl5pPr>
            <a:lvl6pPr marL="10091776" indent="0">
              <a:buNone/>
              <a:defRPr sz="8829"/>
            </a:lvl6pPr>
            <a:lvl7pPr marL="12110131" indent="0">
              <a:buNone/>
              <a:defRPr sz="8829"/>
            </a:lvl7pPr>
            <a:lvl8pPr marL="14128486" indent="0">
              <a:buNone/>
              <a:defRPr sz="8829"/>
            </a:lvl8pPr>
            <a:lvl9pPr marL="16146841" indent="0">
              <a:buNone/>
              <a:defRPr sz="8829"/>
            </a:lvl9pPr>
          </a:lstStyle>
          <a:p>
            <a:r>
              <a:rPr lang="en-US"/>
              <a:t>Click icon to add picture</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en-US"/>
              <a:t>Edit Master text styles</a:t>
            </a:r>
          </a:p>
        </p:txBody>
      </p:sp>
      <p:sp>
        <p:nvSpPr>
          <p:cNvPr id="5" name="Date Placeholder 4"/>
          <p:cNvSpPr>
            <a:spLocks noGrp="1"/>
          </p:cNvSpPr>
          <p:nvPr>
            <p:ph type="dt" sz="half" idx="10"/>
          </p:nvPr>
        </p:nvSpPr>
        <p:spPr/>
        <p:txBody>
          <a:bodyPr/>
          <a:lstStyle/>
          <a:p>
            <a:pPr lvl="0"/>
            <a:fld id="{B0479A34-5A32-4713-9E77-5EDB29C1995A}" type="datetime1">
              <a:rPr lang="en-GB" smtClean="0"/>
              <a:pPr lvl="0"/>
              <a:t>22/02/2018</a:t>
            </a:fld>
            <a:endParaRPr lang="en-GB"/>
          </a:p>
        </p:txBody>
      </p:sp>
      <p:sp>
        <p:nvSpPr>
          <p:cNvPr id="6" name="Footer Placeholder 5"/>
          <p:cNvSpPr>
            <a:spLocks noGrp="1"/>
          </p:cNvSpPr>
          <p:nvPr>
            <p:ph type="ftr" sz="quarter" idx="11"/>
          </p:nvPr>
        </p:nvSpPr>
        <p:spPr/>
        <p:txBody>
          <a:bodyPr/>
          <a:lstStyle/>
          <a:p>
            <a:pPr lvl="0"/>
            <a:endParaRPr lang="en-GB"/>
          </a:p>
        </p:txBody>
      </p:sp>
      <p:sp>
        <p:nvSpPr>
          <p:cNvPr id="7" name="Slide Number Placeholder 6"/>
          <p:cNvSpPr>
            <a:spLocks noGrp="1"/>
          </p:cNvSpPr>
          <p:nvPr>
            <p:ph type="sldNum" sz="quarter" idx="12"/>
          </p:nvPr>
        </p:nvSpPr>
        <p:spPr/>
        <p:txBody>
          <a:bodyPr/>
          <a:lstStyle/>
          <a:p>
            <a:pPr lvl="0"/>
            <a:fld id="{57CB9A56-1C57-428D-A1A2-92D8DA4CDBFB}" type="slidenum">
              <a:rPr lang="en-GB" smtClean="0"/>
              <a:t>‹#›</a:t>
            </a:fld>
            <a:endParaRPr lang="en-GB"/>
          </a:p>
        </p:txBody>
      </p:sp>
    </p:spTree>
    <p:extLst>
      <p:ext uri="{BB962C8B-B14F-4D97-AF65-F5344CB8AC3E}">
        <p14:creationId xmlns:p14="http://schemas.microsoft.com/office/powerpoint/2010/main" val="3409567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lvl="0"/>
            <a:fld id="{7A173AE0-1B4F-41B8-8121-16FC038A61B5}" type="datetime1">
              <a:rPr lang="en-GB" smtClean="0"/>
              <a:pPr lvl="0"/>
              <a:t>22/02/2018</a:t>
            </a:fld>
            <a:endParaRPr lang="en-GB"/>
          </a:p>
        </p:txBody>
      </p:sp>
      <p:sp>
        <p:nvSpPr>
          <p:cNvPr id="5" name="Footer Placeholder 4"/>
          <p:cNvSpPr>
            <a:spLocks noGrp="1"/>
          </p:cNvSpPr>
          <p:nvPr>
            <p:ph type="ftr" sz="quarter" idx="11"/>
          </p:nvPr>
        </p:nvSpPr>
        <p:spPr/>
        <p:txBody>
          <a:bodyPr/>
          <a:lstStyle/>
          <a:p>
            <a:pPr lvl="0"/>
            <a:endParaRPr lang="en-GB"/>
          </a:p>
        </p:txBody>
      </p:sp>
      <p:sp>
        <p:nvSpPr>
          <p:cNvPr id="6" name="Slide Number Placeholder 5"/>
          <p:cNvSpPr>
            <a:spLocks noGrp="1"/>
          </p:cNvSpPr>
          <p:nvPr>
            <p:ph type="sldNum" sz="quarter" idx="12"/>
          </p:nvPr>
        </p:nvSpPr>
        <p:spPr/>
        <p:txBody>
          <a:bodyPr/>
          <a:lstStyle/>
          <a:p>
            <a:pPr lvl="0"/>
            <a:fld id="{B7CA3EEF-2D65-4ACB-8251-99E1905606D9}" type="slidenum">
              <a:rPr lang="en-GB" smtClean="0"/>
              <a:t>‹#›</a:t>
            </a:fld>
            <a:endParaRPr lang="en-GB"/>
          </a:p>
        </p:txBody>
      </p:sp>
    </p:spTree>
    <p:extLst>
      <p:ext uri="{BB962C8B-B14F-4D97-AF65-F5344CB8AC3E}">
        <p14:creationId xmlns:p14="http://schemas.microsoft.com/office/powerpoint/2010/main" val="3230580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631445" y="1611875"/>
            <a:ext cx="9229561" cy="256568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42761" y="1611875"/>
            <a:ext cx="27153637" cy="256568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lvl="0"/>
            <a:fld id="{9B9BE623-F57B-48EC-9B98-E40D2F51BE22}" type="datetime1">
              <a:rPr lang="en-GB" smtClean="0"/>
              <a:pPr lvl="0"/>
              <a:t>22/02/2018</a:t>
            </a:fld>
            <a:endParaRPr lang="en-GB"/>
          </a:p>
        </p:txBody>
      </p:sp>
      <p:sp>
        <p:nvSpPr>
          <p:cNvPr id="5" name="Footer Placeholder 4"/>
          <p:cNvSpPr>
            <a:spLocks noGrp="1"/>
          </p:cNvSpPr>
          <p:nvPr>
            <p:ph type="ftr" sz="quarter" idx="11"/>
          </p:nvPr>
        </p:nvSpPr>
        <p:spPr/>
        <p:txBody>
          <a:bodyPr/>
          <a:lstStyle/>
          <a:p>
            <a:pPr lvl="0"/>
            <a:endParaRPr lang="en-GB"/>
          </a:p>
        </p:txBody>
      </p:sp>
      <p:sp>
        <p:nvSpPr>
          <p:cNvPr id="6" name="Slide Number Placeholder 5"/>
          <p:cNvSpPr>
            <a:spLocks noGrp="1"/>
          </p:cNvSpPr>
          <p:nvPr>
            <p:ph type="sldNum" sz="quarter" idx="12"/>
          </p:nvPr>
        </p:nvSpPr>
        <p:spPr/>
        <p:txBody>
          <a:bodyPr/>
          <a:lstStyle/>
          <a:p>
            <a:pPr lvl="0"/>
            <a:fld id="{3A85A1FD-6BE5-4314-8E09-927014B493FC}" type="slidenum">
              <a:rPr lang="en-GB" smtClean="0"/>
              <a:t>‹#›</a:t>
            </a:fld>
            <a:endParaRPr lang="en-GB"/>
          </a:p>
        </p:txBody>
      </p:sp>
    </p:spTree>
    <p:extLst>
      <p:ext uri="{BB962C8B-B14F-4D97-AF65-F5344CB8AC3E}">
        <p14:creationId xmlns:p14="http://schemas.microsoft.com/office/powerpoint/2010/main" val="2428904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2759" y="1611882"/>
            <a:ext cx="36918246" cy="585180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42759" y="8059374"/>
            <a:ext cx="36918246" cy="1920934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42759" y="28060644"/>
            <a:ext cx="9630847" cy="1611875"/>
          </a:xfrm>
          <a:prstGeom prst="rect">
            <a:avLst/>
          </a:prstGeom>
        </p:spPr>
        <p:txBody>
          <a:bodyPr vert="horz" lIns="91440" tIns="45720" rIns="91440" bIns="45720" rtlCol="0" anchor="ctr"/>
          <a:lstStyle>
            <a:lvl1pPr algn="l">
              <a:defRPr sz="5298">
                <a:solidFill>
                  <a:schemeClr val="tx1">
                    <a:tint val="75000"/>
                  </a:schemeClr>
                </a:solidFill>
              </a:defRPr>
            </a:lvl1pPr>
          </a:lstStyle>
          <a:p>
            <a:pPr lvl="0"/>
            <a:fld id="{DEDB618F-A4F5-42C6-BD6C-F57A76CA3024}" type="datetime1">
              <a:rPr lang="en-GB" smtClean="0"/>
              <a:pPr lvl="0"/>
              <a:t>22/02/2018</a:t>
            </a:fld>
            <a:endParaRPr lang="en-GB"/>
          </a:p>
        </p:txBody>
      </p:sp>
      <p:sp>
        <p:nvSpPr>
          <p:cNvPr id="5" name="Footer Placeholder 4"/>
          <p:cNvSpPr>
            <a:spLocks noGrp="1"/>
          </p:cNvSpPr>
          <p:nvPr>
            <p:ph type="ftr" sz="quarter" idx="3"/>
          </p:nvPr>
        </p:nvSpPr>
        <p:spPr>
          <a:xfrm>
            <a:off x="14178747" y="28060644"/>
            <a:ext cx="14446270" cy="1611875"/>
          </a:xfrm>
          <a:prstGeom prst="rect">
            <a:avLst/>
          </a:prstGeom>
        </p:spPr>
        <p:txBody>
          <a:bodyPr vert="horz" lIns="91440" tIns="45720" rIns="91440" bIns="45720" rtlCol="0" anchor="ctr"/>
          <a:lstStyle>
            <a:lvl1pPr algn="ctr">
              <a:defRPr sz="5298">
                <a:solidFill>
                  <a:schemeClr val="tx1">
                    <a:tint val="75000"/>
                  </a:schemeClr>
                </a:solidFill>
              </a:defRPr>
            </a:lvl1pPr>
          </a:lstStyle>
          <a:p>
            <a:pPr lvl="0"/>
            <a:endParaRPr lang="en-GB"/>
          </a:p>
        </p:txBody>
      </p:sp>
      <p:sp>
        <p:nvSpPr>
          <p:cNvPr id="6" name="Slide Number Placeholder 5"/>
          <p:cNvSpPr>
            <a:spLocks noGrp="1"/>
          </p:cNvSpPr>
          <p:nvPr>
            <p:ph type="sldNum" sz="quarter" idx="4"/>
          </p:nvPr>
        </p:nvSpPr>
        <p:spPr>
          <a:xfrm>
            <a:off x="30230157" y="28060644"/>
            <a:ext cx="9630847" cy="1611875"/>
          </a:xfrm>
          <a:prstGeom prst="rect">
            <a:avLst/>
          </a:prstGeom>
        </p:spPr>
        <p:txBody>
          <a:bodyPr vert="horz" lIns="91440" tIns="45720" rIns="91440" bIns="45720" rtlCol="0" anchor="ctr"/>
          <a:lstStyle>
            <a:lvl1pPr algn="r">
              <a:defRPr sz="5298">
                <a:solidFill>
                  <a:schemeClr val="tx1">
                    <a:tint val="75000"/>
                  </a:schemeClr>
                </a:solidFill>
              </a:defRPr>
            </a:lvl1pPr>
          </a:lstStyle>
          <a:p>
            <a:pPr lvl="0"/>
            <a:fld id="{24572721-8836-4994-8AE4-4A71B74557FE}" type="slidenum">
              <a:rPr lang="en-GB" smtClean="0"/>
              <a:t>‹#›</a:t>
            </a:fld>
            <a:endParaRPr lang="en-GB"/>
          </a:p>
        </p:txBody>
      </p:sp>
    </p:spTree>
    <p:extLst>
      <p:ext uri="{BB962C8B-B14F-4D97-AF65-F5344CB8AC3E}">
        <p14:creationId xmlns:p14="http://schemas.microsoft.com/office/powerpoint/2010/main" val="37154358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036710" rtl="0" eaLnBrk="1" latinLnBrk="0" hangingPunct="1">
        <a:lnSpc>
          <a:spcPct val="90000"/>
        </a:lnSpc>
        <a:spcBef>
          <a:spcPct val="0"/>
        </a:spcBef>
        <a:buNone/>
        <a:defRPr sz="19424" kern="1200">
          <a:solidFill>
            <a:schemeClr val="tx1"/>
          </a:solidFill>
          <a:latin typeface="+mj-lt"/>
          <a:ea typeface="+mj-ea"/>
          <a:cs typeface="+mj-cs"/>
        </a:defRPr>
      </a:lvl1pPr>
    </p:titleStyle>
    <p:bodyStyle>
      <a:lvl1pPr marL="1009178" indent="-1009178" algn="l" defTabSz="4036710" rtl="0" eaLnBrk="1" latinLnBrk="0" hangingPunct="1">
        <a:lnSpc>
          <a:spcPct val="90000"/>
        </a:lnSpc>
        <a:spcBef>
          <a:spcPts val="4415"/>
        </a:spcBef>
        <a:buFont typeface="Arial" panose="020B0604020202020204" pitchFamily="34" charset="0"/>
        <a:buChar char="•"/>
        <a:defRPr sz="12361" kern="1200">
          <a:solidFill>
            <a:schemeClr val="tx1"/>
          </a:solidFill>
          <a:latin typeface="+mn-lt"/>
          <a:ea typeface="+mn-ea"/>
          <a:cs typeface="+mn-cs"/>
        </a:defRPr>
      </a:lvl1pPr>
      <a:lvl2pPr marL="3027533" indent="-1009178" algn="l" defTabSz="4036710" rtl="0" eaLnBrk="1" latinLnBrk="0" hangingPunct="1">
        <a:lnSpc>
          <a:spcPct val="90000"/>
        </a:lnSpc>
        <a:spcBef>
          <a:spcPts val="2207"/>
        </a:spcBef>
        <a:buFont typeface="Arial" panose="020B0604020202020204" pitchFamily="34" charset="0"/>
        <a:buChar char="•"/>
        <a:defRPr sz="10595" kern="1200">
          <a:solidFill>
            <a:schemeClr val="tx1"/>
          </a:solidFill>
          <a:latin typeface="+mn-lt"/>
          <a:ea typeface="+mn-ea"/>
          <a:cs typeface="+mn-cs"/>
        </a:defRPr>
      </a:lvl2pPr>
      <a:lvl3pPr marL="5045888" indent="-1009178" algn="l" defTabSz="4036710" rtl="0" eaLnBrk="1" latinLnBrk="0" hangingPunct="1">
        <a:lnSpc>
          <a:spcPct val="90000"/>
        </a:lnSpc>
        <a:spcBef>
          <a:spcPts val="2207"/>
        </a:spcBef>
        <a:buFont typeface="Arial" panose="020B0604020202020204" pitchFamily="34" charset="0"/>
        <a:buChar char="•"/>
        <a:defRPr sz="8829" kern="1200">
          <a:solidFill>
            <a:schemeClr val="tx1"/>
          </a:solidFill>
          <a:latin typeface="+mn-lt"/>
          <a:ea typeface="+mn-ea"/>
          <a:cs typeface="+mn-cs"/>
        </a:defRPr>
      </a:lvl3pPr>
      <a:lvl4pPr marL="706424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4pPr>
      <a:lvl5pPr marL="9082598"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5pPr>
      <a:lvl6pPr marL="1110095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6pPr>
      <a:lvl7pPr marL="13119308"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7pPr>
      <a:lvl8pPr marL="1513766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8pPr>
      <a:lvl9pPr marL="17156019"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9pPr>
    </p:bodyStyle>
    <p:otherStyle>
      <a:defPPr>
        <a:defRPr lang="en-US"/>
      </a:defPPr>
      <a:lvl1pPr marL="0" algn="l" defTabSz="4036710" rtl="0" eaLnBrk="1" latinLnBrk="0" hangingPunct="1">
        <a:defRPr sz="7946" kern="1200">
          <a:solidFill>
            <a:schemeClr val="tx1"/>
          </a:solidFill>
          <a:latin typeface="+mn-lt"/>
          <a:ea typeface="+mn-ea"/>
          <a:cs typeface="+mn-cs"/>
        </a:defRPr>
      </a:lvl1pPr>
      <a:lvl2pPr marL="2018355" algn="l" defTabSz="4036710" rtl="0" eaLnBrk="1" latinLnBrk="0" hangingPunct="1">
        <a:defRPr sz="7946" kern="1200">
          <a:solidFill>
            <a:schemeClr val="tx1"/>
          </a:solidFill>
          <a:latin typeface="+mn-lt"/>
          <a:ea typeface="+mn-ea"/>
          <a:cs typeface="+mn-cs"/>
        </a:defRPr>
      </a:lvl2pPr>
      <a:lvl3pPr marL="4036710" algn="l" defTabSz="4036710" rtl="0" eaLnBrk="1" latinLnBrk="0" hangingPunct="1">
        <a:defRPr sz="7946" kern="1200">
          <a:solidFill>
            <a:schemeClr val="tx1"/>
          </a:solidFill>
          <a:latin typeface="+mn-lt"/>
          <a:ea typeface="+mn-ea"/>
          <a:cs typeface="+mn-cs"/>
        </a:defRPr>
      </a:lvl3pPr>
      <a:lvl4pPr marL="6055065" algn="l" defTabSz="4036710" rtl="0" eaLnBrk="1" latinLnBrk="0" hangingPunct="1">
        <a:defRPr sz="7946" kern="1200">
          <a:solidFill>
            <a:schemeClr val="tx1"/>
          </a:solidFill>
          <a:latin typeface="+mn-lt"/>
          <a:ea typeface="+mn-ea"/>
          <a:cs typeface="+mn-cs"/>
        </a:defRPr>
      </a:lvl4pPr>
      <a:lvl5pPr marL="8073420" algn="l" defTabSz="4036710" rtl="0" eaLnBrk="1" latinLnBrk="0" hangingPunct="1">
        <a:defRPr sz="7946" kern="1200">
          <a:solidFill>
            <a:schemeClr val="tx1"/>
          </a:solidFill>
          <a:latin typeface="+mn-lt"/>
          <a:ea typeface="+mn-ea"/>
          <a:cs typeface="+mn-cs"/>
        </a:defRPr>
      </a:lvl5pPr>
      <a:lvl6pPr marL="10091776" algn="l" defTabSz="4036710" rtl="0" eaLnBrk="1" latinLnBrk="0" hangingPunct="1">
        <a:defRPr sz="7946" kern="1200">
          <a:solidFill>
            <a:schemeClr val="tx1"/>
          </a:solidFill>
          <a:latin typeface="+mn-lt"/>
          <a:ea typeface="+mn-ea"/>
          <a:cs typeface="+mn-cs"/>
        </a:defRPr>
      </a:lvl6pPr>
      <a:lvl7pPr marL="12110131" algn="l" defTabSz="4036710" rtl="0" eaLnBrk="1" latinLnBrk="0" hangingPunct="1">
        <a:defRPr sz="7946" kern="1200">
          <a:solidFill>
            <a:schemeClr val="tx1"/>
          </a:solidFill>
          <a:latin typeface="+mn-lt"/>
          <a:ea typeface="+mn-ea"/>
          <a:cs typeface="+mn-cs"/>
        </a:defRPr>
      </a:lvl7pPr>
      <a:lvl8pPr marL="14128486" algn="l" defTabSz="4036710" rtl="0" eaLnBrk="1" latinLnBrk="0" hangingPunct="1">
        <a:defRPr sz="7946" kern="1200">
          <a:solidFill>
            <a:schemeClr val="tx1"/>
          </a:solidFill>
          <a:latin typeface="+mn-lt"/>
          <a:ea typeface="+mn-ea"/>
          <a:cs typeface="+mn-cs"/>
        </a:defRPr>
      </a:lvl8pPr>
      <a:lvl9pPr marL="16146841" algn="l" defTabSz="4036710" rtl="0" eaLnBrk="1" latinLnBrk="0" hangingPunct="1">
        <a:defRPr sz="79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0.png"/><Relationship Id="rId18" Type="http://schemas.openxmlformats.org/officeDocument/2006/relationships/image" Target="../media/image16.svg"/><Relationship Id="rId3" Type="http://schemas.openxmlformats.org/officeDocument/2006/relationships/image" Target="../media/image2.jpeg"/><Relationship Id="rId21" Type="http://schemas.openxmlformats.org/officeDocument/2006/relationships/image" Target="../media/image15.jpeg"/><Relationship Id="rId7" Type="http://schemas.openxmlformats.org/officeDocument/2006/relationships/image" Target="../media/image6.png"/><Relationship Id="rId12" Type="http://schemas.openxmlformats.org/officeDocument/2006/relationships/image" Target="../media/image10.svg"/><Relationship Id="rId17" Type="http://schemas.openxmlformats.org/officeDocument/2006/relationships/image" Target="../media/image12.png"/><Relationship Id="rId2" Type="http://schemas.openxmlformats.org/officeDocument/2006/relationships/image" Target="../media/image1.JPG"/><Relationship Id="rId16" Type="http://schemas.openxmlformats.org/officeDocument/2006/relationships/image" Target="../media/image14.svg"/><Relationship Id="rId20"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png"/><Relationship Id="rId15" Type="http://schemas.openxmlformats.org/officeDocument/2006/relationships/image" Target="../media/image11.png"/><Relationship Id="rId10" Type="http://schemas.openxmlformats.org/officeDocument/2006/relationships/image" Target="../media/image8.png"/><Relationship Id="rId19" Type="http://schemas.openxmlformats.org/officeDocument/2006/relationships/image" Target="../media/image13.jpeg"/><Relationship Id="rId4" Type="http://schemas.openxmlformats.org/officeDocument/2006/relationships/image" Target="../media/image3.png"/><Relationship Id="rId9" Type="http://schemas.openxmlformats.org/officeDocument/2006/relationships/hyperlink" Target="http://www.smokinginengland.info/" TargetMode="External"/><Relationship Id="rId1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 name="Picture 91">
            <a:extLst>
              <a:ext uri="{FF2B5EF4-FFF2-40B4-BE49-F238E27FC236}">
                <a16:creationId xmlns:a16="http://schemas.microsoft.com/office/drawing/2014/main" id="{38C548EA-B37A-46F7-A1D6-639109AF9BAA}"/>
              </a:ext>
            </a:extLst>
          </p:cNvPr>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 y="-94698"/>
            <a:ext cx="42803763" cy="14122749"/>
          </a:xfrm>
          <a:prstGeom prst="rect">
            <a:avLst/>
          </a:prstGeom>
          <a:noFill/>
          <a:effectLst>
            <a:outerShdw blurRad="50800" dist="50800" dir="5400000" algn="ctr" rotWithShape="0">
              <a:srgbClr val="000000"/>
            </a:outerShdw>
          </a:effectLst>
        </p:spPr>
      </p:pic>
      <p:sp>
        <p:nvSpPr>
          <p:cNvPr id="4" name="TextBox 12">
            <a:extLst>
              <a:ext uri="{FF2B5EF4-FFF2-40B4-BE49-F238E27FC236}">
                <a16:creationId xmlns:a16="http://schemas.microsoft.com/office/drawing/2014/main" id="{515473F8-1F75-416D-A202-60568BA26480}"/>
              </a:ext>
            </a:extLst>
          </p:cNvPr>
          <p:cNvSpPr txBox="1"/>
          <p:nvPr/>
        </p:nvSpPr>
        <p:spPr>
          <a:xfrm>
            <a:off x="231178" y="6770993"/>
            <a:ext cx="10785165" cy="7094757"/>
          </a:xfrm>
          <a:prstGeom prst="rect">
            <a:avLst/>
          </a:prstGeom>
          <a:noFill/>
          <a:ln cap="flat">
            <a:noFill/>
          </a:ln>
        </p:spPr>
        <p:txBody>
          <a:bodyPr vert="horz" wrap="square" lIns="129280" tIns="64640" rIns="129280" bIns="64640" anchor="t" anchorCtr="0" compatLnSpc="1">
            <a:spAutoFit/>
          </a:bodyPr>
          <a:lstStyle/>
          <a:p>
            <a:pPr defTabSz="646389">
              <a:defRPr sz="1800" b="0" i="0" u="none" strike="noStrike" kern="0" cap="none" spc="0" baseline="0">
                <a:solidFill>
                  <a:srgbClr val="000000"/>
                </a:solidFill>
                <a:uFillTx/>
              </a:defRPr>
            </a:pPr>
            <a:r>
              <a:rPr lang="en-GB" sz="5655" b="1" u="sng" dirty="0">
                <a:solidFill>
                  <a:schemeClr val="bg1"/>
                </a:solidFill>
                <a:latin typeface="Calibri"/>
              </a:rPr>
              <a:t>BACKGROUND</a:t>
            </a:r>
          </a:p>
          <a:p>
            <a:pPr marL="807987" indent="-807987" defTabSz="646389">
              <a:buSzPct val="100000"/>
              <a:buFont typeface="Arial" panose="020B0604020202020204" pitchFamily="34" charset="0"/>
              <a:buChar char="•"/>
              <a:defRPr sz="1800" b="0" i="0" u="none" strike="noStrike" kern="0" cap="none" spc="0" baseline="0">
                <a:solidFill>
                  <a:srgbClr val="000000"/>
                </a:solidFill>
                <a:uFillTx/>
              </a:defRPr>
            </a:pPr>
            <a:r>
              <a:rPr lang="en-GB" sz="4400" dirty="0">
                <a:solidFill>
                  <a:schemeClr val="bg1"/>
                </a:solidFill>
              </a:rPr>
              <a:t>E cigarettes are the most popular aid to quitting smoking in the UK (1). </a:t>
            </a:r>
          </a:p>
          <a:p>
            <a:pPr marL="807987" indent="-807987" defTabSz="646389">
              <a:buSzPct val="100000"/>
              <a:buFont typeface="Arial" panose="020B0604020202020204" pitchFamily="34" charset="0"/>
              <a:buChar char="•"/>
              <a:defRPr sz="1800" b="0" i="0" u="none" strike="noStrike" kern="0" cap="none" spc="0" baseline="0">
                <a:solidFill>
                  <a:srgbClr val="000000"/>
                </a:solidFill>
                <a:uFillTx/>
              </a:defRPr>
            </a:pPr>
            <a:r>
              <a:rPr lang="en-GB" sz="4400" dirty="0">
                <a:solidFill>
                  <a:schemeClr val="bg1"/>
                </a:solidFill>
              </a:rPr>
              <a:t>Most quits attempts, prior to e cigarettes, result in relapse to smoking (2). </a:t>
            </a:r>
          </a:p>
          <a:p>
            <a:pPr marL="807987" indent="-807987" defTabSz="646389">
              <a:buSzPct val="100000"/>
              <a:buFont typeface="Arial" panose="020B0604020202020204" pitchFamily="34" charset="0"/>
              <a:buChar char="•"/>
              <a:defRPr sz="1800" b="0" i="0" u="none" strike="noStrike" kern="0" cap="none" spc="0" baseline="0">
                <a:solidFill>
                  <a:srgbClr val="000000"/>
                </a:solidFill>
                <a:uFillTx/>
              </a:defRPr>
            </a:pPr>
            <a:r>
              <a:rPr lang="en-GB" sz="4400" dirty="0">
                <a:solidFill>
                  <a:schemeClr val="bg1"/>
                </a:solidFill>
              </a:rPr>
              <a:t>Most vapers use e-cigarettes for smoking cessation or to cut down (3).</a:t>
            </a:r>
          </a:p>
          <a:p>
            <a:pPr marL="807987" indent="-807987" defTabSz="646389">
              <a:buSzPct val="100000"/>
              <a:buFont typeface="Arial" panose="020B0604020202020204" pitchFamily="34" charset="0"/>
              <a:buChar char="•"/>
              <a:defRPr sz="1800" b="0" i="0" u="none" strike="noStrike" kern="0" cap="none" spc="0" baseline="0">
                <a:solidFill>
                  <a:srgbClr val="000000"/>
                </a:solidFill>
                <a:uFillTx/>
              </a:defRPr>
            </a:pPr>
            <a:r>
              <a:rPr lang="en-GB" sz="4400" dirty="0">
                <a:solidFill>
                  <a:schemeClr val="bg1"/>
                </a:solidFill>
              </a:rPr>
              <a:t>We have little understanding of how vapers use e cigarettes to avoid smoking relapse. </a:t>
            </a:r>
          </a:p>
        </p:txBody>
      </p:sp>
      <p:sp>
        <p:nvSpPr>
          <p:cNvPr id="6" name="TextBox 10">
            <a:extLst>
              <a:ext uri="{FF2B5EF4-FFF2-40B4-BE49-F238E27FC236}">
                <a16:creationId xmlns:a16="http://schemas.microsoft.com/office/drawing/2014/main" id="{D282A9F9-D14D-4529-8C63-059848BD04BB}"/>
              </a:ext>
            </a:extLst>
          </p:cNvPr>
          <p:cNvSpPr txBox="1"/>
          <p:nvPr/>
        </p:nvSpPr>
        <p:spPr>
          <a:xfrm>
            <a:off x="0" y="840677"/>
            <a:ext cx="42803763" cy="1823314"/>
          </a:xfrm>
          <a:prstGeom prst="rect">
            <a:avLst/>
          </a:prstGeom>
          <a:noFill/>
          <a:ln cap="flat">
            <a:noFill/>
          </a:ln>
          <a:effectLst>
            <a:glow rad="228600">
              <a:schemeClr val="accent1">
                <a:satMod val="175000"/>
                <a:alpha val="40000"/>
              </a:schemeClr>
            </a:glow>
          </a:effectLst>
        </p:spPr>
        <p:txBody>
          <a:bodyPr vert="horz" wrap="square" lIns="129280" tIns="64640" rIns="129280" bIns="64640" anchor="t" anchorCtr="1" compatLnSpc="1">
            <a:spAutoFit/>
          </a:bodyPr>
          <a:lstStyle/>
          <a:p>
            <a:pPr algn="ctr" defTabSz="646389">
              <a:defRPr sz="1800" b="0" i="0" u="none" strike="noStrike" kern="0" cap="none" spc="0" baseline="0">
                <a:solidFill>
                  <a:srgbClr val="000000"/>
                </a:solidFill>
                <a:uFillTx/>
              </a:defRPr>
            </a:pPr>
            <a:r>
              <a:rPr lang="en-GB" sz="11000" b="1" dirty="0">
                <a:solidFill>
                  <a:schemeClr val="bg1"/>
                </a:solidFill>
                <a:effectLst>
                  <a:outerShdw blurRad="38100" dist="38100" dir="2700000" algn="tl">
                    <a:srgbClr val="000000">
                      <a:alpha val="43137"/>
                    </a:srgbClr>
                  </a:outerShdw>
                </a:effectLst>
              </a:rPr>
              <a:t>VAPING AS AN ALTERNATIVE TO TOBACCO SMOKING RELAPSE</a:t>
            </a:r>
            <a:endParaRPr lang="en-GB" sz="11000" b="1" dirty="0">
              <a:solidFill>
                <a:schemeClr val="bg1"/>
              </a:solidFill>
              <a:effectLst>
                <a:outerShdw blurRad="38100" dist="38100" dir="2700000" algn="tl">
                  <a:srgbClr val="000000">
                    <a:alpha val="43137"/>
                  </a:srgbClr>
                </a:outerShdw>
              </a:effectLst>
              <a:latin typeface="Calibri"/>
            </a:endParaRPr>
          </a:p>
        </p:txBody>
      </p:sp>
      <p:pic>
        <p:nvPicPr>
          <p:cNvPr id="7" name="Picture 2">
            <a:extLst>
              <a:ext uri="{FF2B5EF4-FFF2-40B4-BE49-F238E27FC236}">
                <a16:creationId xmlns:a16="http://schemas.microsoft.com/office/drawing/2014/main" id="{B33DA784-5BA5-4765-ADDF-1FB9E5AD87AA}"/>
              </a:ext>
            </a:extLst>
          </p:cNvPr>
          <p:cNvPicPr>
            <a:picLocks noChangeAspect="1"/>
          </p:cNvPicPr>
          <p:nvPr/>
        </p:nvPicPr>
        <p:blipFill>
          <a:blip r:embed="rId3"/>
          <a:srcRect/>
          <a:stretch>
            <a:fillRect/>
          </a:stretch>
        </p:blipFill>
        <p:spPr>
          <a:xfrm>
            <a:off x="912650" y="3282806"/>
            <a:ext cx="4711110" cy="2212394"/>
          </a:xfrm>
          <a:prstGeom prst="rect">
            <a:avLst/>
          </a:prstGeom>
          <a:noFill/>
          <a:ln cap="flat">
            <a:noFill/>
          </a:ln>
          <a:effectLst>
            <a:glow rad="546100">
              <a:schemeClr val="bg1"/>
            </a:glow>
          </a:effectLst>
        </p:spPr>
      </p:pic>
      <p:pic>
        <p:nvPicPr>
          <p:cNvPr id="8" name="Picture 5">
            <a:extLst>
              <a:ext uri="{FF2B5EF4-FFF2-40B4-BE49-F238E27FC236}">
                <a16:creationId xmlns:a16="http://schemas.microsoft.com/office/drawing/2014/main" id="{FCE3AE94-B84E-425C-B51D-82AE7F0AB3FB}"/>
              </a:ext>
            </a:extLst>
          </p:cNvPr>
          <p:cNvPicPr>
            <a:picLocks noChangeAspect="1"/>
          </p:cNvPicPr>
          <p:nvPr/>
        </p:nvPicPr>
        <p:blipFill>
          <a:blip r:embed="rId4"/>
          <a:stretch>
            <a:fillRect/>
          </a:stretch>
        </p:blipFill>
        <p:spPr>
          <a:xfrm>
            <a:off x="37432959" y="3599440"/>
            <a:ext cx="4850744" cy="1720753"/>
          </a:xfrm>
          <a:prstGeom prst="rect">
            <a:avLst/>
          </a:prstGeom>
          <a:noFill/>
          <a:ln cap="flat">
            <a:noFill/>
          </a:ln>
          <a:effectLst>
            <a:glow rad="812800">
              <a:schemeClr val="bg1"/>
            </a:glow>
          </a:effectLst>
        </p:spPr>
      </p:pic>
      <p:sp>
        <p:nvSpPr>
          <p:cNvPr id="9" name="TextBox 15">
            <a:extLst>
              <a:ext uri="{FF2B5EF4-FFF2-40B4-BE49-F238E27FC236}">
                <a16:creationId xmlns:a16="http://schemas.microsoft.com/office/drawing/2014/main" id="{03A82905-AA51-4A28-8AA9-B1B8BBDF88C1}"/>
              </a:ext>
            </a:extLst>
          </p:cNvPr>
          <p:cNvSpPr txBox="1"/>
          <p:nvPr/>
        </p:nvSpPr>
        <p:spPr>
          <a:xfrm>
            <a:off x="28964518" y="6799175"/>
            <a:ext cx="5921261" cy="1009446"/>
          </a:xfrm>
          <a:prstGeom prst="rect">
            <a:avLst/>
          </a:prstGeom>
          <a:noFill/>
          <a:ln cap="flat">
            <a:noFill/>
          </a:ln>
        </p:spPr>
        <p:txBody>
          <a:bodyPr vert="horz" wrap="square" lIns="129280" tIns="64640" rIns="129280" bIns="64640" anchor="t" anchorCtr="0" compatLnSpc="1">
            <a:spAutoFit/>
          </a:bodyPr>
          <a:lstStyle/>
          <a:p>
            <a:pPr defTabSz="646389">
              <a:defRPr sz="1800" b="0" i="0" u="none" strike="noStrike" kern="0" cap="none" spc="0" baseline="0">
                <a:solidFill>
                  <a:srgbClr val="000000"/>
                </a:solidFill>
                <a:uFillTx/>
              </a:defRPr>
            </a:pPr>
            <a:r>
              <a:rPr lang="en-GB" sz="5655" b="1" u="sng" dirty="0">
                <a:solidFill>
                  <a:schemeClr val="bg1"/>
                </a:solidFill>
                <a:latin typeface="Calibri"/>
              </a:rPr>
              <a:t>SAMPLING FRAME</a:t>
            </a:r>
          </a:p>
        </p:txBody>
      </p:sp>
      <p:sp>
        <p:nvSpPr>
          <p:cNvPr id="10" name="TextBox 9">
            <a:extLst>
              <a:ext uri="{FF2B5EF4-FFF2-40B4-BE49-F238E27FC236}">
                <a16:creationId xmlns:a16="http://schemas.microsoft.com/office/drawing/2014/main" id="{DF96985B-1BDA-4E22-BEEB-705251FEED8C}"/>
              </a:ext>
            </a:extLst>
          </p:cNvPr>
          <p:cNvSpPr txBox="1"/>
          <p:nvPr/>
        </p:nvSpPr>
        <p:spPr>
          <a:xfrm>
            <a:off x="38416039" y="8437256"/>
            <a:ext cx="4387724" cy="3970318"/>
          </a:xfrm>
          <a:prstGeom prst="rect">
            <a:avLst/>
          </a:prstGeom>
          <a:noFill/>
        </p:spPr>
        <p:txBody>
          <a:bodyPr wrap="square" rtlCol="0">
            <a:spAutoFit/>
          </a:bodyPr>
          <a:lstStyle/>
          <a:p>
            <a:r>
              <a:rPr lang="en-GB" sz="2800" dirty="0">
                <a:solidFill>
                  <a:schemeClr val="bg1"/>
                </a:solidFill>
              </a:rPr>
              <a:t>Gender and age profile of achieved sample compared to proportion of past-year smokers who had made at least one attempt to quit smoking, surveyed between 2015 and October 2016, in the Smoking Toolkit Study  (1)</a:t>
            </a:r>
          </a:p>
        </p:txBody>
      </p:sp>
      <p:sp>
        <p:nvSpPr>
          <p:cNvPr id="11" name="TextBox 16">
            <a:extLst>
              <a:ext uri="{FF2B5EF4-FFF2-40B4-BE49-F238E27FC236}">
                <a16:creationId xmlns:a16="http://schemas.microsoft.com/office/drawing/2014/main" id="{0DF99390-9694-4694-AC98-324CC8D8C5D9}"/>
              </a:ext>
            </a:extLst>
          </p:cNvPr>
          <p:cNvSpPr txBox="1"/>
          <p:nvPr/>
        </p:nvSpPr>
        <p:spPr>
          <a:xfrm>
            <a:off x="8803957" y="14309477"/>
            <a:ext cx="3026707" cy="1616334"/>
          </a:xfrm>
          <a:prstGeom prst="rect">
            <a:avLst/>
          </a:prstGeom>
          <a:noFill/>
          <a:ln cap="flat">
            <a:noFill/>
          </a:ln>
        </p:spPr>
        <p:txBody>
          <a:bodyPr vert="horz" wrap="square" lIns="129280" tIns="64640" rIns="129280" bIns="64640" anchor="t" anchorCtr="0" compatLnSpc="1">
            <a:spAutoFit/>
          </a:bodyPr>
          <a:lstStyle/>
          <a:p>
            <a:pPr defTabSz="646389">
              <a:defRPr sz="1800" b="0" i="0" u="none" strike="noStrike" kern="0" cap="none" spc="0" baseline="0">
                <a:solidFill>
                  <a:srgbClr val="000000"/>
                </a:solidFill>
                <a:uFillTx/>
              </a:defRPr>
            </a:pPr>
            <a:r>
              <a:rPr lang="en-GB" sz="5655" b="1" u="sng" dirty="0">
                <a:solidFill>
                  <a:srgbClr val="000000"/>
                </a:solidFill>
                <a:latin typeface="Calibri"/>
              </a:rPr>
              <a:t>RESULTS</a:t>
            </a:r>
          </a:p>
          <a:p>
            <a:pPr defTabSz="646389">
              <a:defRPr sz="1800" b="0" i="0" u="none" strike="noStrike" kern="0" cap="none" spc="0" baseline="0">
                <a:solidFill>
                  <a:srgbClr val="000000"/>
                </a:solidFill>
                <a:uFillTx/>
              </a:defRPr>
            </a:pPr>
            <a:endParaRPr lang="en-GB" sz="4000" dirty="0">
              <a:solidFill>
                <a:srgbClr val="000000"/>
              </a:solidFill>
              <a:latin typeface="Calibri"/>
            </a:endParaRPr>
          </a:p>
        </p:txBody>
      </p:sp>
      <p:pic>
        <p:nvPicPr>
          <p:cNvPr id="12" name="Picture 13">
            <a:extLst>
              <a:ext uri="{FF2B5EF4-FFF2-40B4-BE49-F238E27FC236}">
                <a16:creationId xmlns:a16="http://schemas.microsoft.com/office/drawing/2014/main" id="{69950819-A334-45EE-8894-FF59F2983F78}"/>
              </a:ext>
            </a:extLst>
          </p:cNvPr>
          <p:cNvPicPr>
            <a:picLocks noChangeAspect="1"/>
          </p:cNvPicPr>
          <p:nvPr/>
        </p:nvPicPr>
        <p:blipFill>
          <a:blip r:embed="rId5"/>
          <a:stretch>
            <a:fillRect/>
          </a:stretch>
        </p:blipFill>
        <p:spPr>
          <a:xfrm>
            <a:off x="11332227" y="6815084"/>
            <a:ext cx="12482473" cy="6961341"/>
          </a:xfrm>
          <a:prstGeom prst="rect">
            <a:avLst/>
          </a:prstGeom>
          <a:noFill/>
          <a:ln cap="flat">
            <a:solidFill>
              <a:schemeClr val="accent1"/>
            </a:solidFill>
          </a:ln>
        </p:spPr>
      </p:pic>
      <p:sp>
        <p:nvSpPr>
          <p:cNvPr id="13" name="TextBox 14">
            <a:extLst>
              <a:ext uri="{FF2B5EF4-FFF2-40B4-BE49-F238E27FC236}">
                <a16:creationId xmlns:a16="http://schemas.microsoft.com/office/drawing/2014/main" id="{27910FE6-5923-41CA-9029-D86485923627}"/>
              </a:ext>
            </a:extLst>
          </p:cNvPr>
          <p:cNvSpPr txBox="1"/>
          <p:nvPr/>
        </p:nvSpPr>
        <p:spPr>
          <a:xfrm>
            <a:off x="1084201" y="15785047"/>
            <a:ext cx="7517715" cy="6286074"/>
          </a:xfrm>
          <a:prstGeom prst="rect">
            <a:avLst/>
          </a:prstGeom>
          <a:noFill/>
          <a:ln cap="flat">
            <a:noFill/>
          </a:ln>
          <a:effectLst/>
        </p:spPr>
        <p:txBody>
          <a:bodyPr vert="horz" wrap="square" lIns="129280" tIns="64640" rIns="129280" bIns="64640" anchor="t" anchorCtr="0" compatLnSpc="1">
            <a:spAutoFit/>
          </a:bodyPr>
          <a:lstStyle/>
          <a:p>
            <a:pPr defTabSz="646389">
              <a:buSzPct val="100000"/>
              <a:defRPr sz="1800" b="0" i="0" u="none" strike="noStrike" kern="0" cap="none" spc="0" baseline="0">
                <a:solidFill>
                  <a:srgbClr val="000000"/>
                </a:solidFill>
                <a:uFillTx/>
              </a:defRPr>
            </a:pPr>
            <a:r>
              <a:rPr lang="en-GB" sz="4000" kern="0" dirty="0">
                <a:solidFill>
                  <a:srgbClr val="000000"/>
                </a:solidFill>
              </a:rPr>
              <a:t>Purposive sample of 40 UK vapers </a:t>
            </a:r>
          </a:p>
          <a:p>
            <a:pPr defTabSz="646389">
              <a:buSzPct val="100000"/>
              <a:defRPr sz="1800" b="0" i="0" u="none" strike="noStrike" kern="0" cap="none" spc="0" baseline="0">
                <a:solidFill>
                  <a:srgbClr val="000000"/>
                </a:solidFill>
                <a:uFillTx/>
              </a:defRPr>
            </a:pPr>
            <a:r>
              <a:rPr lang="en-GB" sz="4000" kern="0" dirty="0">
                <a:solidFill>
                  <a:srgbClr val="000000"/>
                </a:solidFill>
              </a:rPr>
              <a:t>Matched to a sampling frame from a representative sample of UK quitters</a:t>
            </a:r>
          </a:p>
          <a:p>
            <a:pPr defTabSz="646389">
              <a:buSzPct val="100000"/>
              <a:defRPr sz="1800" b="0" i="0" u="none" strike="noStrike" kern="0" cap="none" spc="0" baseline="0">
                <a:solidFill>
                  <a:srgbClr val="000000"/>
                </a:solidFill>
                <a:uFillTx/>
              </a:defRPr>
            </a:pPr>
            <a:r>
              <a:rPr lang="en-GB" sz="4000" kern="0" dirty="0">
                <a:solidFill>
                  <a:srgbClr val="000000"/>
                </a:solidFill>
              </a:rPr>
              <a:t>Qualitative thematic analysis of interviews</a:t>
            </a:r>
          </a:p>
          <a:p>
            <a:pPr defTabSz="646389">
              <a:buSzPct val="100000"/>
              <a:defRPr sz="1800" b="0" i="0" u="none" strike="noStrike" kern="0" cap="none" spc="0" baseline="0">
                <a:solidFill>
                  <a:srgbClr val="000000"/>
                </a:solidFill>
                <a:uFillTx/>
              </a:defRPr>
            </a:pPr>
            <a:r>
              <a:rPr lang="en-GB" sz="4000" kern="0" dirty="0">
                <a:solidFill>
                  <a:srgbClr val="000000"/>
                </a:solidFill>
              </a:rPr>
              <a:t>Data iteratively analysed to situate experiences of smoking lapse within narrative descriptions of vaping.</a:t>
            </a:r>
          </a:p>
        </p:txBody>
      </p:sp>
      <p:sp>
        <p:nvSpPr>
          <p:cNvPr id="16" name="TextBox 11">
            <a:extLst>
              <a:ext uri="{FF2B5EF4-FFF2-40B4-BE49-F238E27FC236}">
                <a16:creationId xmlns:a16="http://schemas.microsoft.com/office/drawing/2014/main" id="{A759730A-C0E1-437B-951D-47D18CB95396}"/>
              </a:ext>
            </a:extLst>
          </p:cNvPr>
          <p:cNvSpPr txBox="1"/>
          <p:nvPr/>
        </p:nvSpPr>
        <p:spPr>
          <a:xfrm>
            <a:off x="12772883" y="2877533"/>
            <a:ext cx="18253931" cy="3208308"/>
          </a:xfrm>
          <a:prstGeom prst="rect">
            <a:avLst/>
          </a:prstGeom>
          <a:noFill/>
          <a:ln cap="flat">
            <a:noFill/>
          </a:ln>
          <a:effectLst>
            <a:glow rad="127000">
              <a:schemeClr val="bg1"/>
            </a:glow>
          </a:effectLst>
        </p:spPr>
        <p:txBody>
          <a:bodyPr vert="horz" wrap="square" lIns="129280" tIns="64640" rIns="129280" bIns="64640" anchor="t" anchorCtr="1" compatLnSpc="1">
            <a:spAutoFit/>
          </a:bodyPr>
          <a:lstStyle/>
          <a:p>
            <a:pPr algn="ctr" defTabSz="646389">
              <a:defRPr sz="1800" b="0" i="0" u="none" strike="noStrike" kern="0" cap="none" spc="0" baseline="0">
                <a:solidFill>
                  <a:srgbClr val="000000"/>
                </a:solidFill>
                <a:uFillTx/>
              </a:defRPr>
            </a:pPr>
            <a:r>
              <a:rPr lang="en-GB" sz="4000" dirty="0">
                <a:solidFill>
                  <a:schemeClr val="bg1"/>
                </a:solidFill>
                <a:effectLst>
                  <a:glow>
                    <a:schemeClr val="bg1"/>
                  </a:glow>
                  <a:outerShdw dist="38096" dir="2700000">
                    <a:srgbClr val="000000"/>
                  </a:outerShdw>
                </a:effectLst>
                <a:latin typeface="Calibri"/>
              </a:rPr>
              <a:t>Dr Caitlin Notley – University of East Anglia, UK    c.notley@uea.ac.uk</a:t>
            </a:r>
          </a:p>
          <a:p>
            <a:pPr algn="ctr" defTabSz="646389">
              <a:defRPr sz="1800" b="0" i="0" u="none" strike="noStrike" kern="0" cap="none" spc="0" baseline="0">
                <a:solidFill>
                  <a:srgbClr val="000000"/>
                </a:solidFill>
                <a:uFillTx/>
              </a:defRPr>
            </a:pPr>
            <a:r>
              <a:rPr lang="en-GB" sz="4000" dirty="0">
                <a:solidFill>
                  <a:schemeClr val="bg1"/>
                </a:solidFill>
                <a:effectLst>
                  <a:glow>
                    <a:schemeClr val="bg1"/>
                  </a:glow>
                  <a:outerShdw dist="38096" dir="2700000">
                    <a:srgbClr val="000000"/>
                  </a:outerShdw>
                </a:effectLst>
                <a:latin typeface="Calibri"/>
              </a:rPr>
              <a:t>Dr Lynne Dawkins , London South Bank University</a:t>
            </a:r>
          </a:p>
          <a:p>
            <a:pPr algn="ctr" defTabSz="646389">
              <a:defRPr sz="1800" b="0" i="0" u="none" strike="noStrike" kern="0" cap="none" spc="0" baseline="0">
                <a:solidFill>
                  <a:srgbClr val="000000"/>
                </a:solidFill>
                <a:uFillTx/>
              </a:defRPr>
            </a:pPr>
            <a:r>
              <a:rPr lang="en-GB" sz="4000" dirty="0">
                <a:solidFill>
                  <a:schemeClr val="bg1"/>
                </a:solidFill>
                <a:effectLst>
                  <a:glow>
                    <a:schemeClr val="bg1"/>
                  </a:glow>
                  <a:outerShdw dist="38096" dir="2700000">
                    <a:srgbClr val="000000"/>
                  </a:outerShdw>
                </a:effectLst>
                <a:latin typeface="Calibri"/>
              </a:rPr>
              <a:t>Professor Richard Holland - Leicester Medical School</a:t>
            </a:r>
          </a:p>
          <a:p>
            <a:pPr algn="ctr" defTabSz="646389">
              <a:defRPr sz="1800" b="0" i="0" u="none" strike="noStrike" kern="0" cap="none" spc="0" baseline="0">
                <a:solidFill>
                  <a:srgbClr val="000000"/>
                </a:solidFill>
                <a:uFillTx/>
              </a:defRPr>
            </a:pPr>
            <a:r>
              <a:rPr lang="en-GB" sz="4000" dirty="0">
                <a:solidFill>
                  <a:schemeClr val="bg1"/>
                </a:solidFill>
                <a:effectLst>
                  <a:glow>
                    <a:schemeClr val="bg1"/>
                  </a:glow>
                  <a:outerShdw dist="38096" dir="2700000">
                    <a:srgbClr val="000000"/>
                  </a:outerShdw>
                </a:effectLst>
                <a:latin typeface="Calibri"/>
              </a:rPr>
              <a:t>Dr Emma Ward, </a:t>
            </a:r>
            <a:r>
              <a:rPr lang="en-GB" sz="4000" dirty="0">
                <a:solidFill>
                  <a:schemeClr val="bg1"/>
                </a:solidFill>
                <a:effectLst>
                  <a:glow>
                    <a:schemeClr val="bg1"/>
                  </a:glow>
                  <a:outerShdw dist="38096" dir="2700000">
                    <a:srgbClr val="000000"/>
                  </a:outerShdw>
                </a:effectLst>
              </a:rPr>
              <a:t>University of East Anglia</a:t>
            </a:r>
          </a:p>
          <a:p>
            <a:pPr algn="ctr" defTabSz="646389">
              <a:defRPr sz="1800" b="0" i="0" u="none" strike="noStrike" kern="0" cap="none" spc="0" baseline="0">
                <a:solidFill>
                  <a:srgbClr val="000000"/>
                </a:solidFill>
                <a:uFillTx/>
              </a:defRPr>
            </a:pPr>
            <a:r>
              <a:rPr lang="en-GB" sz="4000" dirty="0">
                <a:solidFill>
                  <a:schemeClr val="bg1"/>
                </a:solidFill>
                <a:effectLst>
                  <a:glow>
                    <a:schemeClr val="bg1"/>
                  </a:glow>
                  <a:outerShdw dist="38096" dir="2700000">
                    <a:srgbClr val="000000"/>
                  </a:outerShdw>
                </a:effectLst>
                <a:latin typeface="Calibri"/>
              </a:rPr>
              <a:t>Sarah Jakes, New Nicotine Alliance</a:t>
            </a:r>
          </a:p>
        </p:txBody>
      </p:sp>
      <p:sp>
        <p:nvSpPr>
          <p:cNvPr id="17" name="TextBox 16">
            <a:extLst>
              <a:ext uri="{FF2B5EF4-FFF2-40B4-BE49-F238E27FC236}">
                <a16:creationId xmlns:a16="http://schemas.microsoft.com/office/drawing/2014/main" id="{455A03C9-5F9D-487C-93F1-88AEEC9969CD}"/>
              </a:ext>
            </a:extLst>
          </p:cNvPr>
          <p:cNvSpPr txBox="1"/>
          <p:nvPr/>
        </p:nvSpPr>
        <p:spPr>
          <a:xfrm>
            <a:off x="25498120" y="24620822"/>
            <a:ext cx="16854027" cy="5925975"/>
          </a:xfrm>
          <a:prstGeom prst="rect">
            <a:avLst/>
          </a:prstGeom>
          <a:noFill/>
          <a:ln w="9528" cap="flat">
            <a:noFill/>
            <a:prstDash val="solid"/>
            <a:miter/>
          </a:ln>
        </p:spPr>
        <p:txBody>
          <a:bodyPr vert="horz" wrap="square" lIns="129280" tIns="64640" rIns="129280" bIns="64640" anchor="t" anchorCtr="0" compatLnSpc="1">
            <a:spAutoFit/>
          </a:bodyPr>
          <a:lstStyle/>
          <a:p>
            <a:pPr marL="571500" indent="-571500">
              <a:buBlip>
                <a:blip r:embed="rId6"/>
              </a:buBlip>
            </a:pPr>
            <a:r>
              <a:rPr lang="en-GB" sz="4000" dirty="0"/>
              <a:t>This analysis suggests that the role of smoking lapse is theoretically 	redefined, drawing on novel data from ex-smokers in the context of vaping. 	These findings theoretically develop our conceptual understanding of 	smoking lapse in the context of vaping. </a:t>
            </a:r>
          </a:p>
          <a:p>
            <a:r>
              <a:rPr lang="en-GB" sz="4800" b="1" u="sng" dirty="0">
                <a:solidFill>
                  <a:srgbClr val="000000"/>
                </a:solidFill>
              </a:rPr>
              <a:t>IMPLICATIONS</a:t>
            </a:r>
            <a:endParaRPr lang="en-GB" sz="4800" u="sng" dirty="0"/>
          </a:p>
          <a:p>
            <a:pPr marL="571500" indent="-571500">
              <a:buBlip>
                <a:blip r:embed="rId6"/>
              </a:buBlip>
            </a:pPr>
            <a:r>
              <a:rPr lang="en-GB" sz="4000" dirty="0"/>
              <a:t>Vaping offers a viable substitution option for smoking and an alternative to 	relapse.</a:t>
            </a:r>
          </a:p>
          <a:p>
            <a:pPr marL="571500" indent="-571500">
              <a:buBlip>
                <a:blip r:embed="rId6"/>
              </a:buBlip>
            </a:pPr>
            <a:r>
              <a:rPr lang="en-GB" sz="4000" dirty="0"/>
              <a:t>If tobacco smoking lapse in the context of vaping does not predict relapse, 	we need to consider redefining how we record lapse/relapse in clinical trials</a:t>
            </a:r>
          </a:p>
        </p:txBody>
      </p:sp>
      <p:pic>
        <p:nvPicPr>
          <p:cNvPr id="18" name="Picture 9">
            <a:extLst>
              <a:ext uri="{FF2B5EF4-FFF2-40B4-BE49-F238E27FC236}">
                <a16:creationId xmlns:a16="http://schemas.microsoft.com/office/drawing/2014/main" id="{DCB46AB1-4874-43D6-A3F0-22B75D5ADF3E}"/>
              </a:ext>
            </a:extLst>
          </p:cNvPr>
          <p:cNvPicPr>
            <a:picLocks noChangeAspect="1"/>
          </p:cNvPicPr>
          <p:nvPr/>
        </p:nvPicPr>
        <p:blipFill>
          <a:blip r:embed="rId7"/>
          <a:stretch>
            <a:fillRect/>
          </a:stretch>
        </p:blipFill>
        <p:spPr>
          <a:xfrm>
            <a:off x="6532580" y="3562619"/>
            <a:ext cx="7569460" cy="1564991"/>
          </a:xfrm>
          <a:prstGeom prst="rect">
            <a:avLst/>
          </a:prstGeom>
          <a:noFill/>
          <a:ln cap="flat">
            <a:noFill/>
          </a:ln>
          <a:effectLst>
            <a:glow rad="1409700">
              <a:schemeClr val="bg1"/>
            </a:glow>
          </a:effectLst>
        </p:spPr>
      </p:pic>
      <p:pic>
        <p:nvPicPr>
          <p:cNvPr id="19" name="Picture 3" descr="ECtrav5">
            <a:extLst>
              <a:ext uri="{FF2B5EF4-FFF2-40B4-BE49-F238E27FC236}">
                <a16:creationId xmlns:a16="http://schemas.microsoft.com/office/drawing/2014/main" id="{120DCB25-CA02-4DE2-AC6C-45095FD93950}"/>
              </a:ext>
            </a:extLst>
          </p:cNvPr>
          <p:cNvPicPr>
            <a:picLocks noChangeAspect="1"/>
          </p:cNvPicPr>
          <p:nvPr/>
        </p:nvPicPr>
        <p:blipFill>
          <a:blip r:embed="rId8"/>
          <a:srcRect/>
          <a:stretch>
            <a:fillRect/>
          </a:stretch>
        </p:blipFill>
        <p:spPr>
          <a:xfrm>
            <a:off x="30023784" y="3415015"/>
            <a:ext cx="6313907" cy="1995303"/>
          </a:xfrm>
          <a:prstGeom prst="rect">
            <a:avLst/>
          </a:prstGeom>
          <a:noFill/>
          <a:ln cap="flat">
            <a:noFill/>
          </a:ln>
          <a:effectLst>
            <a:glow rad="1905000">
              <a:schemeClr val="bg1"/>
            </a:glow>
          </a:effectLst>
        </p:spPr>
      </p:pic>
      <p:cxnSp>
        <p:nvCxnSpPr>
          <p:cNvPr id="21" name="Straight Connector 20">
            <a:extLst>
              <a:ext uri="{FF2B5EF4-FFF2-40B4-BE49-F238E27FC236}">
                <a16:creationId xmlns:a16="http://schemas.microsoft.com/office/drawing/2014/main" id="{D8071BE6-D76F-4662-B133-647C8567FB27}"/>
              </a:ext>
            </a:extLst>
          </p:cNvPr>
          <p:cNvCxnSpPr/>
          <p:nvPr/>
        </p:nvCxnSpPr>
        <p:spPr>
          <a:xfrm>
            <a:off x="-1" y="6588829"/>
            <a:ext cx="42803763" cy="0"/>
          </a:xfrm>
          <a:prstGeom prst="line">
            <a:avLst/>
          </a:prstGeom>
          <a:ln w="190500" cmpd="tri"/>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B04313B-FAA5-4FA1-B520-1D33ACDD5C5C}"/>
              </a:ext>
            </a:extLst>
          </p:cNvPr>
          <p:cNvCxnSpPr>
            <a:cxnSpLocks/>
          </p:cNvCxnSpPr>
          <p:nvPr/>
        </p:nvCxnSpPr>
        <p:spPr>
          <a:xfrm>
            <a:off x="0" y="13937657"/>
            <a:ext cx="42803763" cy="137284"/>
          </a:xfrm>
          <a:prstGeom prst="line">
            <a:avLst/>
          </a:prstGeom>
          <a:ln w="190500" cmpd="tri"/>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8D1C437-2290-48C6-9D08-944CF46320E8}"/>
              </a:ext>
            </a:extLst>
          </p:cNvPr>
          <p:cNvCxnSpPr>
            <a:cxnSpLocks/>
          </p:cNvCxnSpPr>
          <p:nvPr/>
        </p:nvCxnSpPr>
        <p:spPr>
          <a:xfrm flipV="1">
            <a:off x="0" y="23166723"/>
            <a:ext cx="42803763" cy="8103"/>
          </a:xfrm>
          <a:prstGeom prst="line">
            <a:avLst/>
          </a:prstGeom>
          <a:ln w="190500" cmpd="tri"/>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2D64B25-0BDD-4784-83A5-CE619AE0258E}"/>
              </a:ext>
            </a:extLst>
          </p:cNvPr>
          <p:cNvCxnSpPr>
            <a:cxnSpLocks/>
          </p:cNvCxnSpPr>
          <p:nvPr/>
        </p:nvCxnSpPr>
        <p:spPr>
          <a:xfrm>
            <a:off x="11016343" y="6588829"/>
            <a:ext cx="128148" cy="7348828"/>
          </a:xfrm>
          <a:prstGeom prst="line">
            <a:avLst/>
          </a:prstGeom>
          <a:ln w="190500" cmpd="tri"/>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41D1716-1599-40C7-9432-FC90D8F36442}"/>
              </a:ext>
            </a:extLst>
          </p:cNvPr>
          <p:cNvCxnSpPr>
            <a:cxnSpLocks/>
          </p:cNvCxnSpPr>
          <p:nvPr/>
        </p:nvCxnSpPr>
        <p:spPr>
          <a:xfrm>
            <a:off x="28672971" y="6588829"/>
            <a:ext cx="0" cy="7486112"/>
          </a:xfrm>
          <a:prstGeom prst="line">
            <a:avLst/>
          </a:prstGeom>
          <a:ln w="190500" cmpd="tri"/>
        </p:spPr>
        <p:style>
          <a:lnRef idx="1">
            <a:schemeClr val="accent1"/>
          </a:lnRef>
          <a:fillRef idx="0">
            <a:schemeClr val="accent1"/>
          </a:fillRef>
          <a:effectRef idx="0">
            <a:schemeClr val="accent1"/>
          </a:effectRef>
          <a:fontRef idx="minor">
            <a:schemeClr val="tx1"/>
          </a:fontRef>
        </p:style>
      </p:cxnSp>
      <p:sp>
        <p:nvSpPr>
          <p:cNvPr id="30" name="Speech Bubble: Oval 29">
            <a:extLst>
              <a:ext uri="{FF2B5EF4-FFF2-40B4-BE49-F238E27FC236}">
                <a16:creationId xmlns:a16="http://schemas.microsoft.com/office/drawing/2014/main" id="{9E701A48-76C8-4749-BFC1-2F43D938D814}"/>
              </a:ext>
            </a:extLst>
          </p:cNvPr>
          <p:cNvSpPr/>
          <p:nvPr/>
        </p:nvSpPr>
        <p:spPr>
          <a:xfrm>
            <a:off x="30331618" y="14891466"/>
            <a:ext cx="11952085" cy="7230877"/>
          </a:xfrm>
          <a:prstGeom prst="wedgeEllipseCallout">
            <a:avLst>
              <a:gd name="adj1" fmla="val -55807"/>
              <a:gd name="adj2" fmla="val 3720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600" i="1" dirty="0"/>
              <a:t>“there was part of me that wanted to know if it would be the same or not, and part of me wanted to just sort of, ‘I’ll give it a go and just see what’s what’, and because I was in a very confident position, then I didn’t feel in the slightest bit at risk of sort of regressing, and I think that’s part of what it was actually, it was a sort of, it was a check box to say ‘yes, that’s not a problem’” (M58)</a:t>
            </a:r>
            <a:endParaRPr lang="en-GB" sz="3600" dirty="0"/>
          </a:p>
        </p:txBody>
      </p:sp>
      <p:sp>
        <p:nvSpPr>
          <p:cNvPr id="31" name="Speech Bubble: Oval 30">
            <a:extLst>
              <a:ext uri="{FF2B5EF4-FFF2-40B4-BE49-F238E27FC236}">
                <a16:creationId xmlns:a16="http://schemas.microsoft.com/office/drawing/2014/main" id="{74ABCF9A-833B-471D-B6E8-E015BEDAAC00}"/>
              </a:ext>
            </a:extLst>
          </p:cNvPr>
          <p:cNvSpPr/>
          <p:nvPr/>
        </p:nvSpPr>
        <p:spPr>
          <a:xfrm>
            <a:off x="10395999" y="23771129"/>
            <a:ext cx="14858899" cy="6525363"/>
          </a:xfrm>
          <a:prstGeom prst="wedgeEllipseCallout">
            <a:avLst>
              <a:gd name="adj1" fmla="val 133"/>
              <a:gd name="adj2" fmla="val -626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600" i="1" dirty="0"/>
              <a:t>“they’re the perfect replication of smoking, nothing else gives you that, and if you’re like me, and there is a lot of people like me enjoy smoking, the action of it, the feel of it, it becomes, it’s important to you isn’t it? that feeling, and you enjoy it…it is all about the action and that’s the only thing I’ve ever found that replicates it, and that’s why I think if anything happens they ban them, there’s going to be a lot of people going back to smoking” (F34)</a:t>
            </a:r>
            <a:endParaRPr lang="en-GB" sz="3600" dirty="0"/>
          </a:p>
        </p:txBody>
      </p:sp>
      <p:sp>
        <p:nvSpPr>
          <p:cNvPr id="32" name="TextBox 31">
            <a:extLst>
              <a:ext uri="{FF2B5EF4-FFF2-40B4-BE49-F238E27FC236}">
                <a16:creationId xmlns:a16="http://schemas.microsoft.com/office/drawing/2014/main" id="{129557A6-5B83-4425-8BDB-AF716A4F348E}"/>
              </a:ext>
            </a:extLst>
          </p:cNvPr>
          <p:cNvSpPr txBox="1"/>
          <p:nvPr/>
        </p:nvSpPr>
        <p:spPr>
          <a:xfrm>
            <a:off x="336223" y="24252169"/>
            <a:ext cx="10265962" cy="5764655"/>
          </a:xfrm>
          <a:prstGeom prst="rect">
            <a:avLst/>
          </a:prstGeom>
          <a:noFill/>
        </p:spPr>
        <p:txBody>
          <a:bodyPr wrap="square" rtlCol="0">
            <a:spAutoFit/>
          </a:bodyPr>
          <a:lstStyle/>
          <a:p>
            <a:r>
              <a:rPr lang="en-GB" sz="5660" b="1" u="sng" dirty="0">
                <a:solidFill>
                  <a:srgbClr val="000000"/>
                </a:solidFill>
              </a:rPr>
              <a:t>REFERENCES</a:t>
            </a:r>
          </a:p>
          <a:p>
            <a:pPr marL="342900" indent="-342900">
              <a:buAutoNum type="arabicPeriod"/>
            </a:pPr>
            <a:r>
              <a:rPr lang="en-GB" sz="2400" dirty="0"/>
              <a:t>West, Robert &amp; Brown, Jamie. Smoking in England 2017-2014: Smoking toolkit study [Internet]. 2015 [cited 2017 Nov 15]. Available from: </a:t>
            </a:r>
            <a:r>
              <a:rPr lang="en-GB" sz="2400" dirty="0">
                <a:hlinkClick r:id="rId9"/>
              </a:rPr>
              <a:t>www.smokinginengland.info</a:t>
            </a:r>
            <a:endParaRPr lang="en-GB" sz="2400" b="1" u="sng" dirty="0">
              <a:solidFill>
                <a:srgbClr val="000000"/>
              </a:solidFill>
            </a:endParaRPr>
          </a:p>
          <a:p>
            <a:pPr marL="342900" indent="-342900">
              <a:buAutoNum type="arabicPeriod"/>
            </a:pPr>
            <a:r>
              <a:rPr lang="en-GB" sz="2400" dirty="0"/>
              <a:t>Hajek P, Stead LF, West R, Jarvis M, Hartmann-Boyce J, Lancaster T. Relapse prevention interventions for smoking cessation. Cochrane Database </a:t>
            </a:r>
            <a:r>
              <a:rPr lang="en-GB" sz="2400" dirty="0" err="1"/>
              <a:t>Syst</a:t>
            </a:r>
            <a:r>
              <a:rPr lang="en-GB" sz="2400" dirty="0"/>
              <a:t> Rev. 2013 Aug 20;(8):CD003999. </a:t>
            </a:r>
          </a:p>
          <a:p>
            <a:pPr marL="342900" indent="-342900">
              <a:buFontTx/>
              <a:buAutoNum type="arabicPeriod"/>
            </a:pPr>
            <a:r>
              <a:rPr lang="en-GB" sz="2400" dirty="0"/>
              <a:t>McNeill A, Brose LS, Calder R, </a:t>
            </a:r>
            <a:r>
              <a:rPr lang="en-GB" sz="2400" dirty="0" err="1"/>
              <a:t>Bauld</a:t>
            </a:r>
            <a:r>
              <a:rPr lang="en-GB" sz="2400" dirty="0"/>
              <a:t> L &amp; Robson D (2018).</a:t>
            </a:r>
            <a:r>
              <a:rPr lang="en-GB" sz="2400" b="1" dirty="0"/>
              <a:t> </a:t>
            </a:r>
            <a:r>
              <a:rPr lang="en-GB" sz="2400" dirty="0"/>
              <a:t>Evidence review of e-cigarettes and heated tobacco products 2018 A report commissioned by Public Health England</a:t>
            </a:r>
            <a:r>
              <a:rPr lang="en-GB" sz="2400" dirty="0" smtClean="0"/>
              <a:t>.</a:t>
            </a:r>
          </a:p>
          <a:p>
            <a:pPr marL="342900" indent="-342900">
              <a:buFontTx/>
              <a:buAutoNum type="arabicPeriod"/>
            </a:pPr>
            <a:endParaRPr lang="en-GB" sz="2400" dirty="0"/>
          </a:p>
          <a:p>
            <a:pPr marL="342900" indent="-342900">
              <a:buFontTx/>
              <a:buAutoNum type="arabicPeriod"/>
            </a:pPr>
            <a:endParaRPr lang="en-GB" sz="2400" dirty="0" smtClean="0"/>
          </a:p>
          <a:p>
            <a:r>
              <a:rPr lang="en-GB" sz="2400" dirty="0"/>
              <a:t>COI statement: No conflicts of interest to declare.</a:t>
            </a:r>
          </a:p>
          <a:p>
            <a:pPr marL="342900" indent="-342900">
              <a:buFontTx/>
              <a:buAutoNum type="arabicPeriod"/>
            </a:pPr>
            <a:endParaRPr lang="en-GB" sz="2400" dirty="0"/>
          </a:p>
        </p:txBody>
      </p:sp>
      <p:cxnSp>
        <p:nvCxnSpPr>
          <p:cNvPr id="34" name="Straight Connector 33">
            <a:extLst>
              <a:ext uri="{FF2B5EF4-FFF2-40B4-BE49-F238E27FC236}">
                <a16:creationId xmlns:a16="http://schemas.microsoft.com/office/drawing/2014/main" id="{F071479D-72E8-410C-8E4B-3D92E906D7AF}"/>
              </a:ext>
            </a:extLst>
          </p:cNvPr>
          <p:cNvCxnSpPr>
            <a:cxnSpLocks/>
          </p:cNvCxnSpPr>
          <p:nvPr/>
        </p:nvCxnSpPr>
        <p:spPr>
          <a:xfrm>
            <a:off x="8561727" y="14032548"/>
            <a:ext cx="10023" cy="9190346"/>
          </a:xfrm>
          <a:prstGeom prst="line">
            <a:avLst/>
          </a:prstGeom>
          <a:ln w="190500" cmpd="tri"/>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0A78909-E814-438E-A0E0-F6F4405182BF}"/>
              </a:ext>
            </a:extLst>
          </p:cNvPr>
          <p:cNvCxnSpPr>
            <a:cxnSpLocks/>
          </p:cNvCxnSpPr>
          <p:nvPr/>
        </p:nvCxnSpPr>
        <p:spPr>
          <a:xfrm>
            <a:off x="10966319" y="23174826"/>
            <a:ext cx="50023" cy="7100387"/>
          </a:xfrm>
          <a:prstGeom prst="line">
            <a:avLst/>
          </a:prstGeom>
          <a:ln w="190500" cmpd="tri"/>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BB337CD-DB33-4916-BD9E-AAE9417E3A4F}"/>
              </a:ext>
            </a:extLst>
          </p:cNvPr>
          <p:cNvCxnSpPr>
            <a:cxnSpLocks/>
          </p:cNvCxnSpPr>
          <p:nvPr/>
        </p:nvCxnSpPr>
        <p:spPr>
          <a:xfrm>
            <a:off x="29910752" y="14183435"/>
            <a:ext cx="0" cy="9039459"/>
          </a:xfrm>
          <a:prstGeom prst="line">
            <a:avLst/>
          </a:prstGeom>
          <a:ln w="190500" cmpd="tri"/>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B21D66F-6C0C-4039-B03D-D280E87A9CB3}"/>
              </a:ext>
            </a:extLst>
          </p:cNvPr>
          <p:cNvCxnSpPr>
            <a:cxnSpLocks/>
          </p:cNvCxnSpPr>
          <p:nvPr/>
        </p:nvCxnSpPr>
        <p:spPr>
          <a:xfrm>
            <a:off x="25335972" y="23171600"/>
            <a:ext cx="0" cy="7103613"/>
          </a:xfrm>
          <a:prstGeom prst="line">
            <a:avLst/>
          </a:prstGeom>
          <a:ln w="190500" cmpd="tri"/>
        </p:spPr>
        <p:style>
          <a:lnRef idx="1">
            <a:schemeClr val="accent1"/>
          </a:lnRef>
          <a:fillRef idx="0">
            <a:schemeClr val="accent1"/>
          </a:fillRef>
          <a:effectRef idx="0">
            <a:schemeClr val="accent1"/>
          </a:effectRef>
          <a:fontRef idx="minor">
            <a:schemeClr val="tx1"/>
          </a:fontRef>
        </p:style>
      </p:cxnSp>
      <p:sp>
        <p:nvSpPr>
          <p:cNvPr id="44" name="Thought Bubble: Cloud 43">
            <a:extLst>
              <a:ext uri="{FF2B5EF4-FFF2-40B4-BE49-F238E27FC236}">
                <a16:creationId xmlns:a16="http://schemas.microsoft.com/office/drawing/2014/main" id="{6086CF4D-0EA8-4320-A684-A1BEF646D7E0}"/>
              </a:ext>
            </a:extLst>
          </p:cNvPr>
          <p:cNvSpPr/>
          <p:nvPr/>
        </p:nvSpPr>
        <p:spPr>
          <a:xfrm>
            <a:off x="28645457" y="14276568"/>
            <a:ext cx="4336444" cy="2230924"/>
          </a:xfrm>
          <a:prstGeom prst="cloudCallout">
            <a:avLst>
              <a:gd name="adj1" fmla="val 20751"/>
              <a:gd name="adj2" fmla="val 45847"/>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b="1" dirty="0">
                <a:effectLst>
                  <a:outerShdw blurRad="38100" dist="38100" dir="2700000" algn="tl">
                    <a:srgbClr val="000000">
                      <a:alpha val="43137"/>
                    </a:srgbClr>
                  </a:outerShdw>
                </a:effectLst>
              </a:rPr>
              <a:t>Permissive lapse</a:t>
            </a:r>
          </a:p>
        </p:txBody>
      </p:sp>
      <p:sp>
        <p:nvSpPr>
          <p:cNvPr id="45" name="Thought Bubble: Cloud 44">
            <a:extLst>
              <a:ext uri="{FF2B5EF4-FFF2-40B4-BE49-F238E27FC236}">
                <a16:creationId xmlns:a16="http://schemas.microsoft.com/office/drawing/2014/main" id="{A03DCD04-CC19-42E3-BE40-B7ED54A7C0D2}"/>
              </a:ext>
            </a:extLst>
          </p:cNvPr>
          <p:cNvSpPr/>
          <p:nvPr/>
        </p:nvSpPr>
        <p:spPr>
          <a:xfrm>
            <a:off x="22038486" y="21998763"/>
            <a:ext cx="4907894" cy="2948430"/>
          </a:xfrm>
          <a:prstGeom prst="cloudCallou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b="1" dirty="0">
                <a:effectLst>
                  <a:outerShdw blurRad="38100" dist="38100" dir="2700000" algn="tl">
                    <a:srgbClr val="000000">
                      <a:alpha val="43137"/>
                    </a:srgbClr>
                  </a:outerShdw>
                </a:effectLst>
              </a:rPr>
              <a:t>Vaping replicating smoking</a:t>
            </a:r>
          </a:p>
        </p:txBody>
      </p:sp>
      <p:pic>
        <p:nvPicPr>
          <p:cNvPr id="59" name="Picture 58">
            <a:extLst>
              <a:ext uri="{FF2B5EF4-FFF2-40B4-BE49-F238E27FC236}">
                <a16:creationId xmlns:a16="http://schemas.microsoft.com/office/drawing/2014/main" id="{17FAAE7F-E33A-493D-A223-402B68FE83F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01184" y="15417437"/>
            <a:ext cx="3538208" cy="7347560"/>
          </a:xfrm>
          <a:prstGeom prst="rect">
            <a:avLst/>
          </a:prstGeom>
        </p:spPr>
      </p:pic>
      <p:sp>
        <p:nvSpPr>
          <p:cNvPr id="60" name="TextBox 59">
            <a:extLst>
              <a:ext uri="{FF2B5EF4-FFF2-40B4-BE49-F238E27FC236}">
                <a16:creationId xmlns:a16="http://schemas.microsoft.com/office/drawing/2014/main" id="{E572F139-2A1D-44CC-A5D7-A24CEA67B07A}"/>
              </a:ext>
            </a:extLst>
          </p:cNvPr>
          <p:cNvSpPr txBox="1"/>
          <p:nvPr/>
        </p:nvSpPr>
        <p:spPr>
          <a:xfrm>
            <a:off x="18618200" y="14611656"/>
            <a:ext cx="11320697" cy="7755969"/>
          </a:xfrm>
          <a:prstGeom prst="rect">
            <a:avLst/>
          </a:prstGeom>
          <a:noFill/>
        </p:spPr>
        <p:txBody>
          <a:bodyPr wrap="square" rtlCol="0">
            <a:spAutoFit/>
          </a:bodyPr>
          <a:lstStyle/>
          <a:p>
            <a:pPr defTabSz="646389">
              <a:defRPr sz="1800" b="0" i="0" u="none" strike="noStrike" kern="0" cap="none" spc="0" baseline="0">
                <a:solidFill>
                  <a:srgbClr val="000000"/>
                </a:solidFill>
                <a:uFillTx/>
              </a:defRPr>
            </a:pPr>
            <a:r>
              <a:rPr lang="en-GB" sz="4000" dirty="0"/>
              <a:t>Tobacco smoking lapse is perceived qualitatively differently when using e cigarettes as compared </a:t>
            </a:r>
          </a:p>
          <a:p>
            <a:pPr defTabSz="646389">
              <a:defRPr sz="1800" b="0" i="0" u="none" strike="noStrike" kern="0" cap="none" spc="0" baseline="0">
                <a:solidFill>
                  <a:srgbClr val="000000"/>
                </a:solidFill>
                <a:uFillTx/>
              </a:defRPr>
            </a:pPr>
            <a:r>
              <a:rPr lang="en-GB" sz="4000" dirty="0" smtClean="0"/>
              <a:t>to </a:t>
            </a:r>
            <a:r>
              <a:rPr lang="en-GB" sz="4000" dirty="0"/>
              <a:t>past quit attempts. </a:t>
            </a:r>
          </a:p>
          <a:p>
            <a:pPr defTabSz="646389">
              <a:defRPr sz="1800" b="0" i="0" u="none" strike="noStrike" kern="0" cap="none" spc="0" baseline="0">
                <a:solidFill>
                  <a:srgbClr val="000000"/>
                </a:solidFill>
                <a:uFillTx/>
              </a:defRPr>
            </a:pPr>
            <a:r>
              <a:rPr lang="en-GB" sz="4000" dirty="0"/>
              <a:t>Having the alternative of vaping meant that full relapse to smoking was not perceived as inevitable following a lapse. </a:t>
            </a:r>
          </a:p>
          <a:p>
            <a:pPr defTabSz="646389">
              <a:defRPr sz="1800" b="0" i="0" u="none" strike="noStrike" kern="0" cap="none" spc="0" baseline="0">
                <a:solidFill>
                  <a:srgbClr val="000000"/>
                </a:solidFill>
                <a:uFillTx/>
              </a:defRPr>
            </a:pPr>
            <a:r>
              <a:rPr lang="en-GB" sz="4000" dirty="0"/>
              <a:t>Vaping replicated the pleasure of smoking</a:t>
            </a:r>
          </a:p>
          <a:p>
            <a:pPr defTabSz="646389">
              <a:defRPr sz="1800" b="0" i="0" u="none" strike="noStrike" kern="0" cap="none" spc="0" baseline="0">
                <a:solidFill>
                  <a:srgbClr val="000000"/>
                </a:solidFill>
                <a:uFillTx/>
              </a:defRPr>
            </a:pPr>
            <a:r>
              <a:rPr lang="en-GB" sz="4000" dirty="0"/>
              <a:t>Tobacco lapse was perceived as a ‘permissive lapse’, intentional and contextualised, or </a:t>
            </a:r>
          </a:p>
          <a:p>
            <a:pPr defTabSz="646389">
              <a:defRPr sz="1800" b="0" i="0" u="none" strike="noStrike" kern="0" cap="none" spc="0" baseline="0">
                <a:solidFill>
                  <a:srgbClr val="000000"/>
                </a:solidFill>
                <a:uFillTx/>
              </a:defRPr>
            </a:pPr>
            <a:r>
              <a:rPr lang="en-GB" sz="4000" dirty="0"/>
              <a:t>For </a:t>
            </a:r>
            <a:r>
              <a:rPr lang="en-GB" sz="4000" dirty="0" smtClean="0"/>
              <a:t>some, </a:t>
            </a:r>
            <a:r>
              <a:rPr lang="en-GB" sz="4000" dirty="0"/>
              <a:t>tobacco lapse was unintentional, with the resulting emotional response negatively reinforcing ongoing tobacco smoking abstinence.</a:t>
            </a:r>
            <a:endParaRPr lang="en-GB" sz="4000" dirty="0">
              <a:solidFill>
                <a:srgbClr val="000000"/>
              </a:solidFill>
            </a:endParaRPr>
          </a:p>
          <a:p>
            <a:pPr marL="285750" indent="-285750" defTabSz="646389">
              <a:buFontTx/>
              <a:buChar char="-"/>
              <a:defRPr sz="1800" b="0" i="0" u="none" strike="noStrike" kern="0" cap="none" spc="0" baseline="0">
                <a:solidFill>
                  <a:srgbClr val="000000"/>
                </a:solidFill>
                <a:uFillTx/>
              </a:defRPr>
            </a:pPr>
            <a:endParaRPr lang="en-GB" dirty="0"/>
          </a:p>
        </p:txBody>
      </p:sp>
      <p:sp>
        <p:nvSpPr>
          <p:cNvPr id="61" name="TextBox 60">
            <a:extLst>
              <a:ext uri="{FF2B5EF4-FFF2-40B4-BE49-F238E27FC236}">
                <a16:creationId xmlns:a16="http://schemas.microsoft.com/office/drawing/2014/main" id="{CE85FEFA-D0B4-4FE9-B49D-EF8192337C51}"/>
              </a:ext>
            </a:extLst>
          </p:cNvPr>
          <p:cNvSpPr txBox="1"/>
          <p:nvPr/>
        </p:nvSpPr>
        <p:spPr>
          <a:xfrm>
            <a:off x="11132587" y="15087659"/>
            <a:ext cx="7721947" cy="7725192"/>
          </a:xfrm>
          <a:prstGeom prst="rect">
            <a:avLst/>
          </a:prstGeom>
          <a:noFill/>
        </p:spPr>
        <p:txBody>
          <a:bodyPr wrap="square" rtlCol="0">
            <a:spAutoFit/>
          </a:bodyPr>
          <a:lstStyle/>
          <a:p>
            <a:pPr defTabSz="646389">
              <a:defRPr sz="1800" b="0" i="0" u="none" strike="noStrike" kern="0" cap="none" spc="0" baseline="0">
                <a:solidFill>
                  <a:srgbClr val="000000"/>
                </a:solidFill>
                <a:uFillTx/>
              </a:defRPr>
            </a:pPr>
            <a:endParaRPr lang="en-GB" sz="4000" dirty="0"/>
          </a:p>
          <a:p>
            <a:pPr defTabSz="646389">
              <a:defRPr sz="1800" b="0" i="0" u="none" strike="noStrike" kern="0" cap="none" spc="0" baseline="0">
                <a:solidFill>
                  <a:srgbClr val="000000"/>
                </a:solidFill>
                <a:uFillTx/>
              </a:defRPr>
            </a:pPr>
            <a:endParaRPr lang="en-GB" sz="4000" dirty="0"/>
          </a:p>
          <a:p>
            <a:pPr defTabSz="646389">
              <a:defRPr sz="1800" b="0" i="0" u="none" strike="noStrike" kern="0" cap="none" spc="0" baseline="0">
                <a:solidFill>
                  <a:srgbClr val="000000"/>
                </a:solidFill>
                <a:uFillTx/>
              </a:defRPr>
            </a:pPr>
            <a:r>
              <a:rPr lang="en-GB" sz="4000" dirty="0"/>
              <a:t>31 abstinent from smoking</a:t>
            </a:r>
          </a:p>
          <a:p>
            <a:pPr defTabSz="646389">
              <a:defRPr sz="1800" b="0" i="0" u="none" strike="noStrike" kern="0" cap="none" spc="0" baseline="0">
                <a:solidFill>
                  <a:srgbClr val="000000"/>
                </a:solidFill>
                <a:uFillTx/>
              </a:defRPr>
            </a:pPr>
            <a:endParaRPr lang="en-GB" sz="4000" dirty="0"/>
          </a:p>
          <a:p>
            <a:pPr defTabSz="646389">
              <a:defRPr sz="1800" b="0" i="0" u="none" strike="noStrike" kern="0" cap="none" spc="0" baseline="0">
                <a:solidFill>
                  <a:srgbClr val="000000"/>
                </a:solidFill>
                <a:uFillTx/>
              </a:defRPr>
            </a:pPr>
            <a:endParaRPr lang="en-GB" sz="4000" dirty="0"/>
          </a:p>
          <a:p>
            <a:pPr defTabSz="646389">
              <a:defRPr sz="1800" b="0" i="0" u="none" strike="noStrike" kern="0" cap="none" spc="0" baseline="0">
                <a:solidFill>
                  <a:srgbClr val="000000"/>
                </a:solidFill>
                <a:uFillTx/>
              </a:defRPr>
            </a:pPr>
            <a:endParaRPr lang="en-GB" sz="4000" dirty="0"/>
          </a:p>
          <a:p>
            <a:pPr defTabSz="646389">
              <a:defRPr sz="1800" b="0" i="0" u="none" strike="noStrike" kern="0" cap="none" spc="0" baseline="0">
                <a:solidFill>
                  <a:srgbClr val="000000"/>
                </a:solidFill>
                <a:uFillTx/>
              </a:defRPr>
            </a:pPr>
            <a:endParaRPr lang="en-GB" sz="4000" dirty="0"/>
          </a:p>
          <a:p>
            <a:pPr defTabSz="646389">
              <a:defRPr sz="1800" b="0" i="0" u="none" strike="noStrike" kern="0" cap="none" spc="0" baseline="0">
                <a:solidFill>
                  <a:srgbClr val="000000"/>
                </a:solidFill>
                <a:uFillTx/>
              </a:defRPr>
            </a:pPr>
            <a:r>
              <a:rPr lang="en-GB" sz="4000" dirty="0" smtClean="0"/>
              <a:t>19 </a:t>
            </a:r>
            <a:r>
              <a:rPr lang="en-GB" sz="4000" dirty="0"/>
              <a:t>previous occasional lapses</a:t>
            </a:r>
          </a:p>
          <a:p>
            <a:pPr defTabSz="646389">
              <a:defRPr sz="1800" b="0" i="0" u="none" strike="noStrike" kern="0" cap="none" spc="0" baseline="0">
                <a:solidFill>
                  <a:srgbClr val="000000"/>
                </a:solidFill>
                <a:uFillTx/>
              </a:defRPr>
            </a:pPr>
            <a:endParaRPr lang="en-GB" sz="4000" dirty="0"/>
          </a:p>
          <a:p>
            <a:pPr defTabSz="646389">
              <a:defRPr sz="1800" b="0" i="0" u="none" strike="noStrike" kern="0" cap="none" spc="0" baseline="0">
                <a:solidFill>
                  <a:srgbClr val="000000"/>
                </a:solidFill>
                <a:uFillTx/>
              </a:defRPr>
            </a:pPr>
            <a:endParaRPr lang="en-GB" sz="4000" dirty="0"/>
          </a:p>
          <a:p>
            <a:pPr defTabSz="646389">
              <a:defRPr sz="1800" b="0" i="0" u="none" strike="noStrike" kern="0" cap="none" spc="0" baseline="0">
                <a:solidFill>
                  <a:srgbClr val="000000"/>
                </a:solidFill>
                <a:uFillTx/>
              </a:defRPr>
            </a:pPr>
            <a:r>
              <a:rPr lang="en-GB" sz="4000" dirty="0"/>
              <a:t>6 relapsed (some dual using) </a:t>
            </a:r>
            <a:endParaRPr lang="en-GB" sz="1200" dirty="0"/>
          </a:p>
          <a:p>
            <a:pPr defTabSz="646389">
              <a:defRPr sz="1800" b="0" i="0" u="none" strike="noStrike" kern="0" cap="none" spc="0" baseline="0">
                <a:solidFill>
                  <a:srgbClr val="000000"/>
                </a:solidFill>
                <a:uFillTx/>
              </a:defRPr>
            </a:pPr>
            <a:endParaRPr lang="en-GB" sz="1600" dirty="0"/>
          </a:p>
          <a:p>
            <a:pPr defTabSz="646389">
              <a:defRPr sz="1800" b="0" i="0" u="none" strike="noStrike" kern="0" cap="none" spc="0" baseline="0">
                <a:solidFill>
                  <a:srgbClr val="000000"/>
                </a:solidFill>
                <a:uFillTx/>
              </a:defRPr>
            </a:pPr>
            <a:r>
              <a:rPr lang="en-GB" sz="4000" dirty="0"/>
              <a:t>3 quit both vaping &amp; tobacco. </a:t>
            </a:r>
          </a:p>
        </p:txBody>
      </p:sp>
      <p:pic>
        <p:nvPicPr>
          <p:cNvPr id="66" name="Graphic 65" descr="Headphones">
            <a:extLst>
              <a:ext uri="{FF2B5EF4-FFF2-40B4-BE49-F238E27FC236}">
                <a16:creationId xmlns:a16="http://schemas.microsoft.com/office/drawing/2014/main" id="{E3E97704-27CA-4628-990A-471A3CC1450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231177" y="18235097"/>
            <a:ext cx="822857" cy="822857"/>
          </a:xfrm>
          <a:prstGeom prst="rect">
            <a:avLst/>
          </a:prstGeom>
        </p:spPr>
      </p:pic>
      <p:pic>
        <p:nvPicPr>
          <p:cNvPr id="68" name="Graphic 67" descr="Group">
            <a:extLst>
              <a:ext uri="{FF2B5EF4-FFF2-40B4-BE49-F238E27FC236}">
                <a16:creationId xmlns:a16="http://schemas.microsoft.com/office/drawing/2014/main" id="{97C34B75-F015-473D-8A1D-542009CDAF95}"/>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169801" y="15610591"/>
            <a:ext cx="914400" cy="914400"/>
          </a:xfrm>
          <a:prstGeom prst="rect">
            <a:avLst/>
          </a:prstGeom>
        </p:spPr>
      </p:pic>
      <p:sp>
        <p:nvSpPr>
          <p:cNvPr id="69" name="TextBox 68">
            <a:extLst>
              <a:ext uri="{FF2B5EF4-FFF2-40B4-BE49-F238E27FC236}">
                <a16:creationId xmlns:a16="http://schemas.microsoft.com/office/drawing/2014/main" id="{0AD67099-ABB0-4D16-AEE5-8C2F9A545443}"/>
              </a:ext>
            </a:extLst>
          </p:cNvPr>
          <p:cNvSpPr txBox="1"/>
          <p:nvPr/>
        </p:nvSpPr>
        <p:spPr>
          <a:xfrm>
            <a:off x="461923" y="14309824"/>
            <a:ext cx="3818791" cy="1240340"/>
          </a:xfrm>
          <a:prstGeom prst="rect">
            <a:avLst/>
          </a:prstGeom>
          <a:noFill/>
        </p:spPr>
        <p:txBody>
          <a:bodyPr wrap="square" rtlCol="0">
            <a:spAutoFit/>
          </a:bodyPr>
          <a:lstStyle/>
          <a:p>
            <a:r>
              <a:rPr lang="en-GB" sz="5660" b="1" u="sng" dirty="0">
                <a:solidFill>
                  <a:srgbClr val="000000"/>
                </a:solidFill>
              </a:rPr>
              <a:t>METHODS</a:t>
            </a:r>
          </a:p>
          <a:p>
            <a:endParaRPr lang="en-GB" dirty="0"/>
          </a:p>
        </p:txBody>
      </p:sp>
      <p:pic>
        <p:nvPicPr>
          <p:cNvPr id="70" name="Graphic 69" descr="Group">
            <a:extLst>
              <a:ext uri="{FF2B5EF4-FFF2-40B4-BE49-F238E27FC236}">
                <a16:creationId xmlns:a16="http://schemas.microsoft.com/office/drawing/2014/main" id="{0CA9CAC8-A7BE-46DB-92AF-8947C6E4A27B}"/>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169801" y="16507491"/>
            <a:ext cx="914400" cy="914400"/>
          </a:xfrm>
          <a:prstGeom prst="rect">
            <a:avLst/>
          </a:prstGeom>
        </p:spPr>
      </p:pic>
      <p:pic>
        <p:nvPicPr>
          <p:cNvPr id="72" name="Graphic 71" descr="Repeat">
            <a:extLst>
              <a:ext uri="{FF2B5EF4-FFF2-40B4-BE49-F238E27FC236}">
                <a16:creationId xmlns:a16="http://schemas.microsoft.com/office/drawing/2014/main" id="{55D0EFE3-871A-4D12-808A-1EC352E0A376}"/>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16"/>
              </a:ext>
            </a:extLst>
          </a:blip>
          <a:stretch>
            <a:fillRect/>
          </a:stretch>
        </p:blipFill>
        <p:spPr>
          <a:xfrm>
            <a:off x="200004" y="19597411"/>
            <a:ext cx="854030" cy="854030"/>
          </a:xfrm>
          <a:prstGeom prst="rect">
            <a:avLst/>
          </a:prstGeom>
        </p:spPr>
      </p:pic>
      <p:pic>
        <p:nvPicPr>
          <p:cNvPr id="80" name="Graphic 79" descr="Key">
            <a:extLst>
              <a:ext uri="{FF2B5EF4-FFF2-40B4-BE49-F238E27FC236}">
                <a16:creationId xmlns:a16="http://schemas.microsoft.com/office/drawing/2014/main" id="{52570EC2-FF05-4C66-AE57-E5E0C7279A15}"/>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tretch>
            <a:fillRect/>
          </a:stretch>
        </p:blipFill>
        <p:spPr>
          <a:xfrm>
            <a:off x="17640871" y="14610969"/>
            <a:ext cx="914400" cy="914400"/>
          </a:xfrm>
          <a:prstGeom prst="rect">
            <a:avLst/>
          </a:prstGeom>
        </p:spPr>
      </p:pic>
      <p:pic>
        <p:nvPicPr>
          <p:cNvPr id="81" name="Graphic 80" descr="Key">
            <a:extLst>
              <a:ext uri="{FF2B5EF4-FFF2-40B4-BE49-F238E27FC236}">
                <a16:creationId xmlns:a16="http://schemas.microsoft.com/office/drawing/2014/main" id="{68AC3B7E-AF22-49FA-A316-230F119234A9}"/>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tretch>
            <a:fillRect/>
          </a:stretch>
        </p:blipFill>
        <p:spPr>
          <a:xfrm>
            <a:off x="17693443" y="16254612"/>
            <a:ext cx="914400" cy="914400"/>
          </a:xfrm>
          <a:prstGeom prst="rect">
            <a:avLst/>
          </a:prstGeom>
        </p:spPr>
      </p:pic>
      <p:pic>
        <p:nvPicPr>
          <p:cNvPr id="82" name="Graphic 81" descr="Key">
            <a:extLst>
              <a:ext uri="{FF2B5EF4-FFF2-40B4-BE49-F238E27FC236}">
                <a16:creationId xmlns:a16="http://schemas.microsoft.com/office/drawing/2014/main" id="{96AC8035-CE4C-4D67-9D1A-070F21C95686}"/>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tretch>
            <a:fillRect/>
          </a:stretch>
        </p:blipFill>
        <p:spPr>
          <a:xfrm>
            <a:off x="17693443" y="18274564"/>
            <a:ext cx="914400" cy="914400"/>
          </a:xfrm>
          <a:prstGeom prst="rect">
            <a:avLst/>
          </a:prstGeom>
        </p:spPr>
      </p:pic>
      <p:pic>
        <p:nvPicPr>
          <p:cNvPr id="83" name="Graphic 82" descr="Key">
            <a:extLst>
              <a:ext uri="{FF2B5EF4-FFF2-40B4-BE49-F238E27FC236}">
                <a16:creationId xmlns:a16="http://schemas.microsoft.com/office/drawing/2014/main" id="{CE1D3844-1ED9-4F9A-91AA-089D0FBF3CFA}"/>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tretch>
            <a:fillRect/>
          </a:stretch>
        </p:blipFill>
        <p:spPr>
          <a:xfrm>
            <a:off x="17741975" y="20002170"/>
            <a:ext cx="914400" cy="914400"/>
          </a:xfrm>
          <a:prstGeom prst="rect">
            <a:avLst/>
          </a:prstGeom>
        </p:spPr>
      </p:pic>
      <p:sp>
        <p:nvSpPr>
          <p:cNvPr id="88" name="TextBox 87">
            <a:extLst>
              <a:ext uri="{FF2B5EF4-FFF2-40B4-BE49-F238E27FC236}">
                <a16:creationId xmlns:a16="http://schemas.microsoft.com/office/drawing/2014/main" id="{B7227F2F-EFF5-48F1-9510-64AB5E4AF4E6}"/>
              </a:ext>
            </a:extLst>
          </p:cNvPr>
          <p:cNvSpPr txBox="1"/>
          <p:nvPr/>
        </p:nvSpPr>
        <p:spPr>
          <a:xfrm>
            <a:off x="27384492" y="23412355"/>
            <a:ext cx="6966857" cy="963341"/>
          </a:xfrm>
          <a:prstGeom prst="rect">
            <a:avLst/>
          </a:prstGeom>
          <a:noFill/>
        </p:spPr>
        <p:txBody>
          <a:bodyPr wrap="square" rtlCol="0">
            <a:spAutoFit/>
          </a:bodyPr>
          <a:lstStyle/>
          <a:p>
            <a:r>
              <a:rPr lang="en-GB" sz="5660" b="1" u="sng" dirty="0">
                <a:solidFill>
                  <a:srgbClr val="000000"/>
                </a:solidFill>
              </a:rPr>
              <a:t>CONCLUSIONS</a:t>
            </a:r>
          </a:p>
        </p:txBody>
      </p:sp>
      <p:pic>
        <p:nvPicPr>
          <p:cNvPr id="96" name="Picture 95">
            <a:extLst>
              <a:ext uri="{FF2B5EF4-FFF2-40B4-BE49-F238E27FC236}">
                <a16:creationId xmlns:a16="http://schemas.microsoft.com/office/drawing/2014/main" id="{05C35597-1CD2-44BE-8854-7BFAB7B53195}"/>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4118040" y="6858403"/>
            <a:ext cx="4187709" cy="2352845"/>
          </a:xfrm>
          <a:prstGeom prst="rect">
            <a:avLst/>
          </a:prstGeom>
        </p:spPr>
      </p:pic>
      <p:pic>
        <p:nvPicPr>
          <p:cNvPr id="98" name="Picture 97">
            <a:extLst>
              <a:ext uri="{FF2B5EF4-FFF2-40B4-BE49-F238E27FC236}">
                <a16:creationId xmlns:a16="http://schemas.microsoft.com/office/drawing/2014/main" id="{016D90FF-9E85-47CF-BF3E-E7D292BE6408}"/>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flipH="1">
            <a:off x="24161774" y="9438552"/>
            <a:ext cx="4100239" cy="1967725"/>
          </a:xfrm>
          <a:prstGeom prst="rect">
            <a:avLst/>
          </a:prstGeom>
          <a:ln w="38100">
            <a:solidFill>
              <a:schemeClr val="bg1"/>
            </a:solidFill>
          </a:ln>
        </p:spPr>
      </p:pic>
      <p:pic>
        <p:nvPicPr>
          <p:cNvPr id="100" name="Picture 99">
            <a:extLst>
              <a:ext uri="{FF2B5EF4-FFF2-40B4-BE49-F238E27FC236}">
                <a16:creationId xmlns:a16="http://schemas.microsoft.com/office/drawing/2014/main" id="{54652A74-B14F-4F48-8F9D-EF387827638A}"/>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flipH="1" flipV="1">
            <a:off x="24177209" y="11716040"/>
            <a:ext cx="4084804" cy="2042402"/>
          </a:xfrm>
          <a:prstGeom prst="rect">
            <a:avLst/>
          </a:prstGeom>
          <a:ln w="38100">
            <a:solidFill>
              <a:schemeClr val="bg1"/>
            </a:solidFill>
          </a:ln>
        </p:spPr>
      </p:pic>
      <p:graphicFrame>
        <p:nvGraphicFramePr>
          <p:cNvPr id="20" name="Table 19">
            <a:extLst>
              <a:ext uri="{FF2B5EF4-FFF2-40B4-BE49-F238E27FC236}">
                <a16:creationId xmlns:a16="http://schemas.microsoft.com/office/drawing/2014/main" id="{DAD6E011-804D-42DF-9EE2-47AFA0836140}"/>
              </a:ext>
            </a:extLst>
          </p:cNvPr>
          <p:cNvGraphicFramePr>
            <a:graphicFrameLocks noGrp="1"/>
          </p:cNvGraphicFramePr>
          <p:nvPr>
            <p:extLst>
              <p:ext uri="{D42A27DB-BD31-4B8C-83A1-F6EECF244321}">
                <p14:modId xmlns:p14="http://schemas.microsoft.com/office/powerpoint/2010/main" val="4020607568"/>
              </p:ext>
            </p:extLst>
          </p:nvPr>
        </p:nvGraphicFramePr>
        <p:xfrm>
          <a:off x="29041354" y="7923649"/>
          <a:ext cx="9242032" cy="5536788"/>
        </p:xfrm>
        <a:graphic>
          <a:graphicData uri="http://schemas.openxmlformats.org/drawingml/2006/table">
            <a:tbl>
              <a:tblPr firstRow="1" firstCol="1" bandRow="1">
                <a:tableStyleId>{5C22544A-7EE6-4342-B048-85BDC9FD1C3A}</a:tableStyleId>
              </a:tblPr>
              <a:tblGrid>
                <a:gridCol w="1828569">
                  <a:extLst>
                    <a:ext uri="{9D8B030D-6E8A-4147-A177-3AD203B41FA5}">
                      <a16:colId xmlns:a16="http://schemas.microsoft.com/office/drawing/2014/main" val="2206751031"/>
                    </a:ext>
                  </a:extLst>
                </a:gridCol>
                <a:gridCol w="1360017">
                  <a:extLst>
                    <a:ext uri="{9D8B030D-6E8A-4147-A177-3AD203B41FA5}">
                      <a16:colId xmlns:a16="http://schemas.microsoft.com/office/drawing/2014/main" val="1423629714"/>
                    </a:ext>
                  </a:extLst>
                </a:gridCol>
                <a:gridCol w="1358800">
                  <a:extLst>
                    <a:ext uri="{9D8B030D-6E8A-4147-A177-3AD203B41FA5}">
                      <a16:colId xmlns:a16="http://schemas.microsoft.com/office/drawing/2014/main" val="629398169"/>
                    </a:ext>
                  </a:extLst>
                </a:gridCol>
                <a:gridCol w="1056371">
                  <a:extLst>
                    <a:ext uri="{9D8B030D-6E8A-4147-A177-3AD203B41FA5}">
                      <a16:colId xmlns:a16="http://schemas.microsoft.com/office/drawing/2014/main" val="712935786"/>
                    </a:ext>
                  </a:extLst>
                </a:gridCol>
                <a:gridCol w="1121481">
                  <a:extLst>
                    <a:ext uri="{9D8B030D-6E8A-4147-A177-3AD203B41FA5}">
                      <a16:colId xmlns:a16="http://schemas.microsoft.com/office/drawing/2014/main" val="304744703"/>
                    </a:ext>
                  </a:extLst>
                </a:gridCol>
                <a:gridCol w="2516794">
                  <a:extLst>
                    <a:ext uri="{9D8B030D-6E8A-4147-A177-3AD203B41FA5}">
                      <a16:colId xmlns:a16="http://schemas.microsoft.com/office/drawing/2014/main" val="1171558880"/>
                    </a:ext>
                  </a:extLst>
                </a:gridCol>
              </a:tblGrid>
              <a:tr h="461399">
                <a:tc>
                  <a:txBody>
                    <a:bodyPr/>
                    <a:lstStyle/>
                    <a:p>
                      <a:pPr>
                        <a:lnSpc>
                          <a:spcPct val="107000"/>
                        </a:lnSpc>
                        <a:spcAft>
                          <a:spcPts val="0"/>
                        </a:spcAft>
                      </a:pPr>
                      <a:r>
                        <a:rPr lang="en-GB" sz="28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a:lnSpc>
                          <a:spcPct val="107000"/>
                        </a:lnSpc>
                        <a:spcAft>
                          <a:spcPts val="0"/>
                        </a:spcAft>
                      </a:pPr>
                      <a:r>
                        <a:rPr lang="en-GB" sz="2800">
                          <a:effectLst/>
                        </a:rPr>
                        <a:t>Achieved sample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gridSpan="3">
                  <a:txBody>
                    <a:bodyPr/>
                    <a:lstStyle/>
                    <a:p>
                      <a:pPr>
                        <a:lnSpc>
                          <a:spcPct val="107000"/>
                        </a:lnSpc>
                        <a:spcAft>
                          <a:spcPts val="0"/>
                        </a:spcAft>
                      </a:pPr>
                      <a:r>
                        <a:rPr lang="en-GB" sz="2800">
                          <a:effectLst/>
                        </a:rPr>
                        <a:t>Target sampling frame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78634009"/>
                  </a:ext>
                </a:extLst>
              </a:tr>
              <a:tr h="461399">
                <a:tc>
                  <a:txBody>
                    <a:bodyPr/>
                    <a:lstStyle/>
                    <a:p>
                      <a:pPr>
                        <a:lnSpc>
                          <a:spcPct val="107000"/>
                        </a:lnSpc>
                        <a:spcAft>
                          <a:spcPts val="0"/>
                        </a:spcAft>
                      </a:pPr>
                      <a:r>
                        <a:rPr lang="en-GB" sz="28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STS %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STS 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Target 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93536022"/>
                  </a:ext>
                </a:extLst>
              </a:tr>
              <a:tr h="461399">
                <a:tc>
                  <a:txBody>
                    <a:bodyPr/>
                    <a:lstStyle/>
                    <a:p>
                      <a:pPr>
                        <a:lnSpc>
                          <a:spcPct val="107000"/>
                        </a:lnSpc>
                        <a:spcAft>
                          <a:spcPts val="0"/>
                        </a:spcAft>
                      </a:pPr>
                      <a:r>
                        <a:rPr lang="en-GB" sz="2800">
                          <a:effectLst/>
                        </a:rPr>
                        <a:t>Gender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95611529"/>
                  </a:ext>
                </a:extLst>
              </a:tr>
              <a:tr h="461399">
                <a:tc>
                  <a:txBody>
                    <a:bodyPr/>
                    <a:lstStyle/>
                    <a:p>
                      <a:pPr>
                        <a:lnSpc>
                          <a:spcPct val="107000"/>
                        </a:lnSpc>
                        <a:spcAft>
                          <a:spcPts val="0"/>
                        </a:spcAft>
                      </a:pPr>
                      <a:r>
                        <a:rPr lang="en-GB" sz="2800">
                          <a:effectLst/>
                        </a:rPr>
                        <a:t>   Male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50.0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20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51.4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1,205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21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59575788"/>
                  </a:ext>
                </a:extLst>
              </a:tr>
              <a:tr h="461399">
                <a:tc>
                  <a:txBody>
                    <a:bodyPr/>
                    <a:lstStyle/>
                    <a:p>
                      <a:pPr>
                        <a:lnSpc>
                          <a:spcPct val="107000"/>
                        </a:lnSpc>
                        <a:spcAft>
                          <a:spcPts val="0"/>
                        </a:spcAft>
                      </a:pPr>
                      <a:r>
                        <a:rPr lang="en-GB" sz="2800">
                          <a:effectLst/>
                        </a:rPr>
                        <a:t>  Female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50.0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20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48.6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1,140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19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16379500"/>
                  </a:ext>
                </a:extLst>
              </a:tr>
              <a:tr h="461399">
                <a:tc>
                  <a:txBody>
                    <a:bodyPr/>
                    <a:lstStyle/>
                    <a:p>
                      <a:pPr>
                        <a:lnSpc>
                          <a:spcPct val="107000"/>
                        </a:lnSpc>
                        <a:spcAft>
                          <a:spcPts val="0"/>
                        </a:spcAft>
                      </a:pPr>
                      <a:r>
                        <a:rPr lang="en-GB" sz="2800">
                          <a:effectLst/>
                        </a:rPr>
                        <a:t>Age (years)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02335185"/>
                  </a:ext>
                </a:extLst>
              </a:tr>
              <a:tr h="461399">
                <a:tc>
                  <a:txBody>
                    <a:bodyPr/>
                    <a:lstStyle/>
                    <a:p>
                      <a:pPr>
                        <a:lnSpc>
                          <a:spcPct val="107000"/>
                        </a:lnSpc>
                        <a:spcAft>
                          <a:spcPts val="0"/>
                        </a:spcAft>
                      </a:pPr>
                      <a:r>
                        <a:rPr lang="en-GB" sz="2800">
                          <a:effectLst/>
                        </a:rPr>
                        <a:t>   16-24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12.5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19.1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448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08209745"/>
                  </a:ext>
                </a:extLst>
              </a:tr>
              <a:tr h="461399">
                <a:tc>
                  <a:txBody>
                    <a:bodyPr/>
                    <a:lstStyle/>
                    <a:p>
                      <a:pPr>
                        <a:lnSpc>
                          <a:spcPct val="107000"/>
                        </a:lnSpc>
                        <a:spcAft>
                          <a:spcPts val="0"/>
                        </a:spcAft>
                      </a:pPr>
                      <a:r>
                        <a:rPr lang="en-GB" sz="2800">
                          <a:effectLst/>
                        </a:rPr>
                        <a:t>   25-34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20.0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26.0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609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10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32072224"/>
                  </a:ext>
                </a:extLst>
              </a:tr>
              <a:tr h="461399">
                <a:tc>
                  <a:txBody>
                    <a:bodyPr/>
                    <a:lstStyle/>
                    <a:p>
                      <a:pPr>
                        <a:lnSpc>
                          <a:spcPct val="107000"/>
                        </a:lnSpc>
                        <a:spcAft>
                          <a:spcPts val="0"/>
                        </a:spcAft>
                      </a:pPr>
                      <a:r>
                        <a:rPr lang="en-GB" sz="2800">
                          <a:effectLst/>
                        </a:rPr>
                        <a:t>   35-44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30.0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12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19.4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455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77719814"/>
                  </a:ext>
                </a:extLst>
              </a:tr>
              <a:tr h="461399">
                <a:tc>
                  <a:txBody>
                    <a:bodyPr/>
                    <a:lstStyle/>
                    <a:p>
                      <a:pPr>
                        <a:lnSpc>
                          <a:spcPct val="107000"/>
                        </a:lnSpc>
                        <a:spcAft>
                          <a:spcPts val="0"/>
                        </a:spcAft>
                      </a:pPr>
                      <a:r>
                        <a:rPr lang="en-GB" sz="2800">
                          <a:effectLst/>
                        </a:rPr>
                        <a:t>   45-54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17.5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17.6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412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73632300"/>
                  </a:ext>
                </a:extLst>
              </a:tr>
              <a:tr h="461399">
                <a:tc>
                  <a:txBody>
                    <a:bodyPr/>
                    <a:lstStyle/>
                    <a:p>
                      <a:pPr>
                        <a:lnSpc>
                          <a:spcPct val="107000"/>
                        </a:lnSpc>
                        <a:spcAft>
                          <a:spcPts val="0"/>
                        </a:spcAft>
                      </a:pPr>
                      <a:r>
                        <a:rPr lang="en-GB" sz="2800">
                          <a:effectLst/>
                        </a:rPr>
                        <a:t>   55-64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15.0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10.8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253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70386650"/>
                  </a:ext>
                </a:extLst>
              </a:tr>
              <a:tr h="461399">
                <a:tc>
                  <a:txBody>
                    <a:bodyPr/>
                    <a:lstStyle/>
                    <a:p>
                      <a:pPr>
                        <a:lnSpc>
                          <a:spcPct val="107000"/>
                        </a:lnSpc>
                        <a:spcAft>
                          <a:spcPts val="0"/>
                        </a:spcAft>
                      </a:pPr>
                      <a:r>
                        <a:rPr lang="en-GB" sz="2800">
                          <a:effectLst/>
                        </a:rPr>
                        <a:t>   65+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5.0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7.2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a:effectLst/>
                        </a:rPr>
                        <a:t>168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800" dirty="0">
                          <a:effectLst/>
                        </a:rPr>
                        <a:t>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00296309"/>
                  </a:ext>
                </a:extLst>
              </a:tr>
            </a:tbl>
          </a:graphicData>
        </a:graphic>
      </p:graphicFrame>
    </p:spTree>
    <p:extLst>
      <p:ext uri="{BB962C8B-B14F-4D97-AF65-F5344CB8AC3E}">
        <p14:creationId xmlns:p14="http://schemas.microsoft.com/office/powerpoint/2010/main" val="191406940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6638</TotalTime>
  <Words>703</Words>
  <Application>Microsoft Office PowerPoint</Application>
  <PresentationFormat>Custom</PresentationFormat>
  <Paragraphs>123</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Caitlin Notley</dc:creator>
  <cp:lastModifiedBy>Gemma Richmond (MED - Staff)</cp:lastModifiedBy>
  <cp:revision>57</cp:revision>
  <dcterms:created xsi:type="dcterms:W3CDTF">2017-02-21T22:22:42Z</dcterms:created>
  <dcterms:modified xsi:type="dcterms:W3CDTF">2018-02-22T12:14:52Z</dcterms:modified>
</cp:coreProperties>
</file>