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diagrams/colors2.xml" ContentType="application/vnd.openxmlformats-officedocument.drawingml.diagramColors+xml"/>
  <Override PartName="/ppt/diagrams/drawing2.xml" ContentType="application/vnd.ms-office.drawingml.diagramDrawing+xml"/>
  <Override PartName="/ppt/diagrams/drawing3.xml" ContentType="application/vnd.ms-office.drawingml.diagramDrawing+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diagrams/quickStyle2.xml" ContentType="application/vnd.openxmlformats-officedocument.drawingml.diagramStyle+xml"/>
  <Override PartName="/ppt/diagrams/quickStyle3.xml" ContentType="application/vnd.openxmlformats-officedocument.drawingml.diagramStyl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0279975" cy="42808525"/>
  <p:notesSz cx="6797675" cy="9928225"/>
  <p:defaultTextStyle>
    <a:defPPr>
      <a:defRPr lang="en-GB"/>
    </a:defPPr>
    <a:lvl1pPr algn="l" rtl="0" fontAlgn="base">
      <a:spcBef>
        <a:spcPct val="0"/>
      </a:spcBef>
      <a:spcAft>
        <a:spcPct val="0"/>
      </a:spcAft>
      <a:defRPr sz="8300" kern="1200">
        <a:solidFill>
          <a:schemeClr val="tx1"/>
        </a:solidFill>
        <a:latin typeface="Arial" charset="0"/>
        <a:ea typeface="+mn-ea"/>
        <a:cs typeface="Arial" charset="0"/>
      </a:defRPr>
    </a:lvl1pPr>
    <a:lvl2pPr marL="499899" indent="1742" algn="l" rtl="0" fontAlgn="base">
      <a:spcBef>
        <a:spcPct val="0"/>
      </a:spcBef>
      <a:spcAft>
        <a:spcPct val="0"/>
      </a:spcAft>
      <a:defRPr sz="8300" kern="1200">
        <a:solidFill>
          <a:schemeClr val="tx1"/>
        </a:solidFill>
        <a:latin typeface="Arial" charset="0"/>
        <a:ea typeface="+mn-ea"/>
        <a:cs typeface="Arial" charset="0"/>
      </a:defRPr>
    </a:lvl2pPr>
    <a:lvl3pPr marL="1001538" indent="1742" algn="l" rtl="0" fontAlgn="base">
      <a:spcBef>
        <a:spcPct val="0"/>
      </a:spcBef>
      <a:spcAft>
        <a:spcPct val="0"/>
      </a:spcAft>
      <a:defRPr sz="8300" kern="1200">
        <a:solidFill>
          <a:schemeClr val="tx1"/>
        </a:solidFill>
        <a:latin typeface="Arial" charset="0"/>
        <a:ea typeface="+mn-ea"/>
        <a:cs typeface="Arial" charset="0"/>
      </a:defRPr>
    </a:lvl3pPr>
    <a:lvl4pPr marL="1503178" indent="1742" algn="l" rtl="0" fontAlgn="base">
      <a:spcBef>
        <a:spcPct val="0"/>
      </a:spcBef>
      <a:spcAft>
        <a:spcPct val="0"/>
      </a:spcAft>
      <a:defRPr sz="8300" kern="1200">
        <a:solidFill>
          <a:schemeClr val="tx1"/>
        </a:solidFill>
        <a:latin typeface="Arial" charset="0"/>
        <a:ea typeface="+mn-ea"/>
        <a:cs typeface="Arial" charset="0"/>
      </a:defRPr>
    </a:lvl4pPr>
    <a:lvl5pPr marL="2004818" indent="1742" algn="l" rtl="0" fontAlgn="base">
      <a:spcBef>
        <a:spcPct val="0"/>
      </a:spcBef>
      <a:spcAft>
        <a:spcPct val="0"/>
      </a:spcAft>
      <a:defRPr sz="8300" kern="1200">
        <a:solidFill>
          <a:schemeClr val="tx1"/>
        </a:solidFill>
        <a:latin typeface="Arial" charset="0"/>
        <a:ea typeface="+mn-ea"/>
        <a:cs typeface="Arial" charset="0"/>
      </a:defRPr>
    </a:lvl5pPr>
    <a:lvl6pPr marL="2508199" algn="l" defTabSz="1003280" rtl="0" eaLnBrk="1" latinLnBrk="0" hangingPunct="1">
      <a:defRPr sz="8300" kern="1200">
        <a:solidFill>
          <a:schemeClr val="tx1"/>
        </a:solidFill>
        <a:latin typeface="Arial" charset="0"/>
        <a:ea typeface="+mn-ea"/>
        <a:cs typeface="Arial" charset="0"/>
      </a:defRPr>
    </a:lvl6pPr>
    <a:lvl7pPr marL="3009839" algn="l" defTabSz="1003280" rtl="0" eaLnBrk="1" latinLnBrk="0" hangingPunct="1">
      <a:defRPr sz="8300" kern="1200">
        <a:solidFill>
          <a:schemeClr val="tx1"/>
        </a:solidFill>
        <a:latin typeface="Arial" charset="0"/>
        <a:ea typeface="+mn-ea"/>
        <a:cs typeface="Arial" charset="0"/>
      </a:defRPr>
    </a:lvl7pPr>
    <a:lvl8pPr marL="3511479" algn="l" defTabSz="1003280" rtl="0" eaLnBrk="1" latinLnBrk="0" hangingPunct="1">
      <a:defRPr sz="8300" kern="1200">
        <a:solidFill>
          <a:schemeClr val="tx1"/>
        </a:solidFill>
        <a:latin typeface="Arial" charset="0"/>
        <a:ea typeface="+mn-ea"/>
        <a:cs typeface="Arial" charset="0"/>
      </a:defRPr>
    </a:lvl8pPr>
    <a:lvl9pPr marL="4013119" algn="l" defTabSz="1003280" rtl="0" eaLnBrk="1" latinLnBrk="0" hangingPunct="1">
      <a:defRPr sz="83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FF99"/>
    <a:srgbClr val="008000"/>
    <a:srgbClr val="00CC00"/>
    <a:srgbClr val="080808"/>
    <a:srgbClr val="006666"/>
    <a:srgbClr val="CCECFF"/>
    <a:srgbClr val="CC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autoAdjust="0"/>
    <p:restoredTop sz="99831" autoAdjust="0"/>
  </p:normalViewPr>
  <p:slideViewPr>
    <p:cSldViewPr>
      <p:cViewPr>
        <p:scale>
          <a:sx n="33" d="100"/>
          <a:sy n="33" d="100"/>
        </p:scale>
        <p:origin x="-4752" y="-78"/>
      </p:cViewPr>
      <p:guideLst>
        <p:guide orient="horz" pos="13483"/>
        <p:guide pos="9537"/>
      </p:guideLst>
    </p:cSldViewPr>
  </p:slideViewPr>
  <p:notesTextViewPr>
    <p:cViewPr>
      <p:scale>
        <a:sx n="100" d="100"/>
        <a:sy n="100" d="100"/>
      </p:scale>
      <p:origin x="0" y="0"/>
    </p:cViewPr>
  </p:notesTextViewPr>
  <p:gridSpacing cx="73737788" cy="7373778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98310C-AAA0-4E71-B64E-9729D31D6230}" type="doc">
      <dgm:prSet loTypeId="urn:microsoft.com/office/officeart/2005/8/layout/cycle8" loCatId="cycle" qsTypeId="urn:microsoft.com/office/officeart/2005/8/quickstyle/3d2" qsCatId="3D" csTypeId="urn:microsoft.com/office/officeart/2005/8/colors/colorful5" csCatId="colorful" phldr="1"/>
      <dgm:spPr/>
    </dgm:pt>
    <dgm:pt modelId="{21D84CDF-219A-41E0-8531-F3B6932C1B9E}">
      <dgm:prSet phldrT="[Text]"/>
      <dgm:spPr/>
      <dgm:t>
        <a:bodyPr/>
        <a:lstStyle/>
        <a:p>
          <a:r>
            <a:rPr lang="en-GB" dirty="0" smtClean="0">
              <a:solidFill>
                <a:schemeClr val="tx1">
                  <a:lumMod val="95000"/>
                  <a:lumOff val="5000"/>
                </a:schemeClr>
              </a:solidFill>
            </a:rPr>
            <a:t>Curriculum Change</a:t>
          </a:r>
          <a:endParaRPr lang="en-GB" dirty="0">
            <a:solidFill>
              <a:schemeClr val="tx1">
                <a:lumMod val="95000"/>
                <a:lumOff val="5000"/>
              </a:schemeClr>
            </a:solidFill>
          </a:endParaRPr>
        </a:p>
      </dgm:t>
    </dgm:pt>
    <dgm:pt modelId="{EC35574E-1D2A-4A12-B9E6-F8EF31BFA973}" type="parTrans" cxnId="{D1F66975-06D1-4D8E-9BEB-6D38D8371AFC}">
      <dgm:prSet/>
      <dgm:spPr/>
      <dgm:t>
        <a:bodyPr/>
        <a:lstStyle/>
        <a:p>
          <a:endParaRPr lang="en-GB">
            <a:solidFill>
              <a:schemeClr val="tx1">
                <a:lumMod val="95000"/>
                <a:lumOff val="5000"/>
              </a:schemeClr>
            </a:solidFill>
          </a:endParaRPr>
        </a:p>
      </dgm:t>
    </dgm:pt>
    <dgm:pt modelId="{C47C7552-8265-4A7C-B29C-CD4F1B2506EA}" type="sibTrans" cxnId="{D1F66975-06D1-4D8E-9BEB-6D38D8371AFC}">
      <dgm:prSet/>
      <dgm:spPr/>
      <dgm:t>
        <a:bodyPr/>
        <a:lstStyle/>
        <a:p>
          <a:endParaRPr lang="en-GB">
            <a:solidFill>
              <a:schemeClr val="tx1">
                <a:lumMod val="95000"/>
                <a:lumOff val="5000"/>
              </a:schemeClr>
            </a:solidFill>
          </a:endParaRPr>
        </a:p>
      </dgm:t>
    </dgm:pt>
    <dgm:pt modelId="{2748E155-2F9E-4A95-9C75-23DD70000AEC}">
      <dgm:prSet phldrT="[Text]"/>
      <dgm:spPr>
        <a:solidFill>
          <a:srgbClr val="00CC00"/>
        </a:solidFill>
      </dgm:spPr>
      <dgm:t>
        <a:bodyPr/>
        <a:lstStyle/>
        <a:p>
          <a:r>
            <a:rPr lang="en-GB" dirty="0" smtClean="0">
              <a:solidFill>
                <a:schemeClr val="tx1">
                  <a:lumMod val="95000"/>
                  <a:lumOff val="5000"/>
                </a:schemeClr>
              </a:solidFill>
            </a:rPr>
            <a:t>Project Evaluation</a:t>
          </a:r>
          <a:endParaRPr lang="en-GB" dirty="0">
            <a:solidFill>
              <a:schemeClr val="tx1">
                <a:lumMod val="95000"/>
                <a:lumOff val="5000"/>
              </a:schemeClr>
            </a:solidFill>
          </a:endParaRPr>
        </a:p>
      </dgm:t>
    </dgm:pt>
    <dgm:pt modelId="{F2A52473-C4B7-4CA0-A1B7-0B5A1324A386}" type="parTrans" cxnId="{F1A6197B-A163-4B85-AC7A-C0D23880634F}">
      <dgm:prSet/>
      <dgm:spPr/>
      <dgm:t>
        <a:bodyPr/>
        <a:lstStyle/>
        <a:p>
          <a:endParaRPr lang="en-GB">
            <a:solidFill>
              <a:schemeClr val="tx1">
                <a:lumMod val="95000"/>
                <a:lumOff val="5000"/>
              </a:schemeClr>
            </a:solidFill>
          </a:endParaRPr>
        </a:p>
      </dgm:t>
    </dgm:pt>
    <dgm:pt modelId="{4AC9FE7D-EF9E-4B78-A6A0-F1BCDF06A7CA}" type="sibTrans" cxnId="{F1A6197B-A163-4B85-AC7A-C0D23880634F}">
      <dgm:prSet/>
      <dgm:spPr/>
      <dgm:t>
        <a:bodyPr/>
        <a:lstStyle/>
        <a:p>
          <a:endParaRPr lang="en-GB">
            <a:solidFill>
              <a:schemeClr val="tx1">
                <a:lumMod val="95000"/>
                <a:lumOff val="5000"/>
              </a:schemeClr>
            </a:solidFill>
          </a:endParaRPr>
        </a:p>
      </dgm:t>
    </dgm:pt>
    <dgm:pt modelId="{E117F365-A06B-46C1-A2E1-D54E059CCDC9}">
      <dgm:prSet phldrT="[Text]"/>
      <dgm:spPr>
        <a:solidFill>
          <a:srgbClr val="FFC000"/>
        </a:solidFill>
      </dgm:spPr>
      <dgm:t>
        <a:bodyPr/>
        <a:lstStyle/>
        <a:p>
          <a:r>
            <a:rPr lang="en-GB" dirty="0" smtClean="0">
              <a:solidFill>
                <a:schemeClr val="tx1">
                  <a:lumMod val="95000"/>
                  <a:lumOff val="5000"/>
                </a:schemeClr>
              </a:solidFill>
            </a:rPr>
            <a:t>Curriculum Mapping</a:t>
          </a:r>
          <a:endParaRPr lang="en-GB" dirty="0">
            <a:solidFill>
              <a:schemeClr val="tx1">
                <a:lumMod val="95000"/>
                <a:lumOff val="5000"/>
              </a:schemeClr>
            </a:solidFill>
          </a:endParaRPr>
        </a:p>
      </dgm:t>
    </dgm:pt>
    <dgm:pt modelId="{34123096-4FB9-4DF7-A9AE-DF47347BD1EE}" type="parTrans" cxnId="{ED563267-59C8-43E3-9649-774D30F8222A}">
      <dgm:prSet/>
      <dgm:spPr/>
      <dgm:t>
        <a:bodyPr/>
        <a:lstStyle/>
        <a:p>
          <a:endParaRPr lang="en-GB">
            <a:solidFill>
              <a:schemeClr val="tx1">
                <a:lumMod val="95000"/>
                <a:lumOff val="5000"/>
              </a:schemeClr>
            </a:solidFill>
          </a:endParaRPr>
        </a:p>
      </dgm:t>
    </dgm:pt>
    <dgm:pt modelId="{0979AE66-B551-4C14-995B-4713446B89E7}" type="sibTrans" cxnId="{ED563267-59C8-43E3-9649-774D30F8222A}">
      <dgm:prSet/>
      <dgm:spPr/>
      <dgm:t>
        <a:bodyPr/>
        <a:lstStyle/>
        <a:p>
          <a:endParaRPr lang="en-GB">
            <a:solidFill>
              <a:schemeClr val="tx1">
                <a:lumMod val="95000"/>
                <a:lumOff val="5000"/>
              </a:schemeClr>
            </a:solidFill>
          </a:endParaRPr>
        </a:p>
      </dgm:t>
    </dgm:pt>
    <dgm:pt modelId="{891C2590-6AA7-4820-B49E-A1D186A9FDF0}" type="pres">
      <dgm:prSet presAssocID="{A298310C-AAA0-4E71-B64E-9729D31D6230}" presName="compositeShape" presStyleCnt="0">
        <dgm:presLayoutVars>
          <dgm:chMax val="7"/>
          <dgm:dir/>
          <dgm:resizeHandles val="exact"/>
        </dgm:presLayoutVars>
      </dgm:prSet>
      <dgm:spPr/>
    </dgm:pt>
    <dgm:pt modelId="{6749BB46-034C-4BBD-9BD7-B6AD537CAF83}" type="pres">
      <dgm:prSet presAssocID="{A298310C-AAA0-4E71-B64E-9729D31D6230}" presName="wedge1" presStyleLbl="node1" presStyleIdx="0" presStyleCnt="3"/>
      <dgm:spPr/>
      <dgm:t>
        <a:bodyPr/>
        <a:lstStyle/>
        <a:p>
          <a:endParaRPr lang="en-GB"/>
        </a:p>
      </dgm:t>
    </dgm:pt>
    <dgm:pt modelId="{CCC3B943-BA0D-43E2-BC93-EB9E7A3CEE68}" type="pres">
      <dgm:prSet presAssocID="{A298310C-AAA0-4E71-B64E-9729D31D6230}" presName="dummy1a" presStyleCnt="0"/>
      <dgm:spPr/>
    </dgm:pt>
    <dgm:pt modelId="{CA5D417A-DCB2-4526-9E7A-8E8DDB2F2626}" type="pres">
      <dgm:prSet presAssocID="{A298310C-AAA0-4E71-B64E-9729D31D6230}" presName="dummy1b" presStyleCnt="0"/>
      <dgm:spPr/>
    </dgm:pt>
    <dgm:pt modelId="{6A5EFD7C-5049-4D23-AA67-CA48167FBDFB}" type="pres">
      <dgm:prSet presAssocID="{A298310C-AAA0-4E71-B64E-9729D31D6230}" presName="wedge1Tx" presStyleLbl="node1" presStyleIdx="0" presStyleCnt="3">
        <dgm:presLayoutVars>
          <dgm:chMax val="0"/>
          <dgm:chPref val="0"/>
          <dgm:bulletEnabled val="1"/>
        </dgm:presLayoutVars>
      </dgm:prSet>
      <dgm:spPr/>
      <dgm:t>
        <a:bodyPr/>
        <a:lstStyle/>
        <a:p>
          <a:endParaRPr lang="en-GB"/>
        </a:p>
      </dgm:t>
    </dgm:pt>
    <dgm:pt modelId="{E4BDEEDC-86B0-4688-9F6A-B9D006251900}" type="pres">
      <dgm:prSet presAssocID="{A298310C-AAA0-4E71-B64E-9729D31D6230}" presName="wedge2" presStyleLbl="node1" presStyleIdx="1" presStyleCnt="3"/>
      <dgm:spPr/>
      <dgm:t>
        <a:bodyPr/>
        <a:lstStyle/>
        <a:p>
          <a:endParaRPr lang="en-GB"/>
        </a:p>
      </dgm:t>
    </dgm:pt>
    <dgm:pt modelId="{10C644C9-7021-4D53-A223-B0F55996D409}" type="pres">
      <dgm:prSet presAssocID="{A298310C-AAA0-4E71-B64E-9729D31D6230}" presName="dummy2a" presStyleCnt="0"/>
      <dgm:spPr/>
    </dgm:pt>
    <dgm:pt modelId="{C6DECCD8-157E-4E0F-A32F-3331972250ED}" type="pres">
      <dgm:prSet presAssocID="{A298310C-AAA0-4E71-B64E-9729D31D6230}" presName="dummy2b" presStyleCnt="0"/>
      <dgm:spPr/>
    </dgm:pt>
    <dgm:pt modelId="{6544A0C7-E6B3-48AD-8687-C72FD8C1FF76}" type="pres">
      <dgm:prSet presAssocID="{A298310C-AAA0-4E71-B64E-9729D31D6230}" presName="wedge2Tx" presStyleLbl="node1" presStyleIdx="1" presStyleCnt="3">
        <dgm:presLayoutVars>
          <dgm:chMax val="0"/>
          <dgm:chPref val="0"/>
          <dgm:bulletEnabled val="1"/>
        </dgm:presLayoutVars>
      </dgm:prSet>
      <dgm:spPr/>
      <dgm:t>
        <a:bodyPr/>
        <a:lstStyle/>
        <a:p>
          <a:endParaRPr lang="en-GB"/>
        </a:p>
      </dgm:t>
    </dgm:pt>
    <dgm:pt modelId="{AEE41F8D-C8D3-467D-94CE-32F5F1E1FC8C}" type="pres">
      <dgm:prSet presAssocID="{A298310C-AAA0-4E71-B64E-9729D31D6230}" presName="wedge3" presStyleLbl="node1" presStyleIdx="2" presStyleCnt="3"/>
      <dgm:spPr/>
      <dgm:t>
        <a:bodyPr/>
        <a:lstStyle/>
        <a:p>
          <a:endParaRPr lang="en-GB"/>
        </a:p>
      </dgm:t>
    </dgm:pt>
    <dgm:pt modelId="{ABF7D451-30F9-4361-832E-82E859508880}" type="pres">
      <dgm:prSet presAssocID="{A298310C-AAA0-4E71-B64E-9729D31D6230}" presName="dummy3a" presStyleCnt="0"/>
      <dgm:spPr/>
    </dgm:pt>
    <dgm:pt modelId="{17B6207D-F96D-4196-9C08-5F9D4A6CB853}" type="pres">
      <dgm:prSet presAssocID="{A298310C-AAA0-4E71-B64E-9729D31D6230}" presName="dummy3b" presStyleCnt="0"/>
      <dgm:spPr/>
    </dgm:pt>
    <dgm:pt modelId="{4F17821A-A1F2-4EF5-A811-C5934A22F6C7}" type="pres">
      <dgm:prSet presAssocID="{A298310C-AAA0-4E71-B64E-9729D31D6230}" presName="wedge3Tx" presStyleLbl="node1" presStyleIdx="2" presStyleCnt="3">
        <dgm:presLayoutVars>
          <dgm:chMax val="0"/>
          <dgm:chPref val="0"/>
          <dgm:bulletEnabled val="1"/>
        </dgm:presLayoutVars>
      </dgm:prSet>
      <dgm:spPr/>
      <dgm:t>
        <a:bodyPr/>
        <a:lstStyle/>
        <a:p>
          <a:endParaRPr lang="en-GB"/>
        </a:p>
      </dgm:t>
    </dgm:pt>
    <dgm:pt modelId="{A10CF335-842A-4B18-AE6B-99B2FC02EE4C}" type="pres">
      <dgm:prSet presAssocID="{C47C7552-8265-4A7C-B29C-CD4F1B2506EA}" presName="arrowWedge1" presStyleLbl="fgSibTrans2D1" presStyleIdx="0" presStyleCnt="3"/>
      <dgm:spPr>
        <a:solidFill>
          <a:schemeClr val="accent1">
            <a:lumMod val="75000"/>
          </a:schemeClr>
        </a:solidFill>
      </dgm:spPr>
    </dgm:pt>
    <dgm:pt modelId="{B6DCE03B-EFD5-4C94-B2F7-1D40337B046F}" type="pres">
      <dgm:prSet presAssocID="{4AC9FE7D-EF9E-4B78-A6A0-F1BCDF06A7CA}" presName="arrowWedge2" presStyleLbl="fgSibTrans2D1" presStyleIdx="1" presStyleCnt="3"/>
      <dgm:spPr>
        <a:solidFill>
          <a:srgbClr val="008000"/>
        </a:solidFill>
      </dgm:spPr>
    </dgm:pt>
    <dgm:pt modelId="{99E49156-2241-4C7D-91CA-0F68164A7317}" type="pres">
      <dgm:prSet presAssocID="{0979AE66-B551-4C14-995B-4713446B89E7}" presName="arrowWedge3" presStyleLbl="fgSibTrans2D1" presStyleIdx="2" presStyleCnt="3"/>
      <dgm:spPr>
        <a:solidFill>
          <a:srgbClr val="FF9900"/>
        </a:solidFill>
      </dgm:spPr>
    </dgm:pt>
  </dgm:ptLst>
  <dgm:cxnLst>
    <dgm:cxn modelId="{D282830D-B1A8-4A3E-9897-86F9799F7C6A}" type="presOf" srcId="{21D84CDF-219A-41E0-8531-F3B6932C1B9E}" destId="{6A5EFD7C-5049-4D23-AA67-CA48167FBDFB}" srcOrd="1" destOrd="0" presId="urn:microsoft.com/office/officeart/2005/8/layout/cycle8"/>
    <dgm:cxn modelId="{46FF21A1-50F0-48C1-B1E6-662CBC9E8C11}" type="presOf" srcId="{E117F365-A06B-46C1-A2E1-D54E059CCDC9}" destId="{4F17821A-A1F2-4EF5-A811-C5934A22F6C7}" srcOrd="1" destOrd="0" presId="urn:microsoft.com/office/officeart/2005/8/layout/cycle8"/>
    <dgm:cxn modelId="{63C46DD4-1796-49B1-9566-865AA6BE6F95}" type="presOf" srcId="{E117F365-A06B-46C1-A2E1-D54E059CCDC9}" destId="{AEE41F8D-C8D3-467D-94CE-32F5F1E1FC8C}" srcOrd="0" destOrd="0" presId="urn:microsoft.com/office/officeart/2005/8/layout/cycle8"/>
    <dgm:cxn modelId="{919A60D8-AE4F-40E5-A4C9-802236F40565}" type="presOf" srcId="{2748E155-2F9E-4A95-9C75-23DD70000AEC}" destId="{6544A0C7-E6B3-48AD-8687-C72FD8C1FF76}" srcOrd="1" destOrd="0" presId="urn:microsoft.com/office/officeart/2005/8/layout/cycle8"/>
    <dgm:cxn modelId="{D1F66975-06D1-4D8E-9BEB-6D38D8371AFC}" srcId="{A298310C-AAA0-4E71-B64E-9729D31D6230}" destId="{21D84CDF-219A-41E0-8531-F3B6932C1B9E}" srcOrd="0" destOrd="0" parTransId="{EC35574E-1D2A-4A12-B9E6-F8EF31BFA973}" sibTransId="{C47C7552-8265-4A7C-B29C-CD4F1B2506EA}"/>
    <dgm:cxn modelId="{A8F4E234-5B9C-45F1-8815-16088136F848}" type="presOf" srcId="{21D84CDF-219A-41E0-8531-F3B6932C1B9E}" destId="{6749BB46-034C-4BBD-9BD7-B6AD537CAF83}" srcOrd="0" destOrd="0" presId="urn:microsoft.com/office/officeart/2005/8/layout/cycle8"/>
    <dgm:cxn modelId="{F1A6197B-A163-4B85-AC7A-C0D23880634F}" srcId="{A298310C-AAA0-4E71-B64E-9729D31D6230}" destId="{2748E155-2F9E-4A95-9C75-23DD70000AEC}" srcOrd="1" destOrd="0" parTransId="{F2A52473-C4B7-4CA0-A1B7-0B5A1324A386}" sibTransId="{4AC9FE7D-EF9E-4B78-A6A0-F1BCDF06A7CA}"/>
    <dgm:cxn modelId="{D32B06EA-E7FC-4603-AE28-3A63262A8DD7}" type="presOf" srcId="{2748E155-2F9E-4A95-9C75-23DD70000AEC}" destId="{E4BDEEDC-86B0-4688-9F6A-B9D006251900}" srcOrd="0" destOrd="0" presId="urn:microsoft.com/office/officeart/2005/8/layout/cycle8"/>
    <dgm:cxn modelId="{0EA3D2A6-EA0E-45B4-9690-1210F3DE61DA}" type="presOf" srcId="{A298310C-AAA0-4E71-B64E-9729D31D6230}" destId="{891C2590-6AA7-4820-B49E-A1D186A9FDF0}" srcOrd="0" destOrd="0" presId="urn:microsoft.com/office/officeart/2005/8/layout/cycle8"/>
    <dgm:cxn modelId="{ED563267-59C8-43E3-9649-774D30F8222A}" srcId="{A298310C-AAA0-4E71-B64E-9729D31D6230}" destId="{E117F365-A06B-46C1-A2E1-D54E059CCDC9}" srcOrd="2" destOrd="0" parTransId="{34123096-4FB9-4DF7-A9AE-DF47347BD1EE}" sibTransId="{0979AE66-B551-4C14-995B-4713446B89E7}"/>
    <dgm:cxn modelId="{E994693E-6932-4347-8746-B073F49C2B1A}" type="presParOf" srcId="{891C2590-6AA7-4820-B49E-A1D186A9FDF0}" destId="{6749BB46-034C-4BBD-9BD7-B6AD537CAF83}" srcOrd="0" destOrd="0" presId="urn:microsoft.com/office/officeart/2005/8/layout/cycle8"/>
    <dgm:cxn modelId="{7252381F-E091-41DC-9B27-96AE53A6CFEB}" type="presParOf" srcId="{891C2590-6AA7-4820-B49E-A1D186A9FDF0}" destId="{CCC3B943-BA0D-43E2-BC93-EB9E7A3CEE68}" srcOrd="1" destOrd="0" presId="urn:microsoft.com/office/officeart/2005/8/layout/cycle8"/>
    <dgm:cxn modelId="{D1B51A05-AB3B-4212-9395-D23E441F4303}" type="presParOf" srcId="{891C2590-6AA7-4820-B49E-A1D186A9FDF0}" destId="{CA5D417A-DCB2-4526-9E7A-8E8DDB2F2626}" srcOrd="2" destOrd="0" presId="urn:microsoft.com/office/officeart/2005/8/layout/cycle8"/>
    <dgm:cxn modelId="{7C0C9F5F-02EA-4B37-A641-A4582331EA34}" type="presParOf" srcId="{891C2590-6AA7-4820-B49E-A1D186A9FDF0}" destId="{6A5EFD7C-5049-4D23-AA67-CA48167FBDFB}" srcOrd="3" destOrd="0" presId="urn:microsoft.com/office/officeart/2005/8/layout/cycle8"/>
    <dgm:cxn modelId="{653B06A9-F0F8-4727-8E26-9BAEDFF9405E}" type="presParOf" srcId="{891C2590-6AA7-4820-B49E-A1D186A9FDF0}" destId="{E4BDEEDC-86B0-4688-9F6A-B9D006251900}" srcOrd="4" destOrd="0" presId="urn:microsoft.com/office/officeart/2005/8/layout/cycle8"/>
    <dgm:cxn modelId="{953CB250-6AC0-4E16-B3B3-66F9F3B75EBB}" type="presParOf" srcId="{891C2590-6AA7-4820-B49E-A1D186A9FDF0}" destId="{10C644C9-7021-4D53-A223-B0F55996D409}" srcOrd="5" destOrd="0" presId="urn:microsoft.com/office/officeart/2005/8/layout/cycle8"/>
    <dgm:cxn modelId="{17347A4C-FCF8-46C8-BE41-04659AC149AB}" type="presParOf" srcId="{891C2590-6AA7-4820-B49E-A1D186A9FDF0}" destId="{C6DECCD8-157E-4E0F-A32F-3331972250ED}" srcOrd="6" destOrd="0" presId="urn:microsoft.com/office/officeart/2005/8/layout/cycle8"/>
    <dgm:cxn modelId="{EC3E21C2-55E8-4596-86D6-BF49E501C834}" type="presParOf" srcId="{891C2590-6AA7-4820-B49E-A1D186A9FDF0}" destId="{6544A0C7-E6B3-48AD-8687-C72FD8C1FF76}" srcOrd="7" destOrd="0" presId="urn:microsoft.com/office/officeart/2005/8/layout/cycle8"/>
    <dgm:cxn modelId="{FAE2FA6B-18F1-496A-9BC1-23C2CF0F64CF}" type="presParOf" srcId="{891C2590-6AA7-4820-B49E-A1D186A9FDF0}" destId="{AEE41F8D-C8D3-467D-94CE-32F5F1E1FC8C}" srcOrd="8" destOrd="0" presId="urn:microsoft.com/office/officeart/2005/8/layout/cycle8"/>
    <dgm:cxn modelId="{AC386352-86C4-4631-9450-66FB01109591}" type="presParOf" srcId="{891C2590-6AA7-4820-B49E-A1D186A9FDF0}" destId="{ABF7D451-30F9-4361-832E-82E859508880}" srcOrd="9" destOrd="0" presId="urn:microsoft.com/office/officeart/2005/8/layout/cycle8"/>
    <dgm:cxn modelId="{F9B1AE43-5EF0-407A-BB1D-6095EA30EF65}" type="presParOf" srcId="{891C2590-6AA7-4820-B49E-A1D186A9FDF0}" destId="{17B6207D-F96D-4196-9C08-5F9D4A6CB853}" srcOrd="10" destOrd="0" presId="urn:microsoft.com/office/officeart/2005/8/layout/cycle8"/>
    <dgm:cxn modelId="{4348BCF7-D3D7-4F7D-AF9A-D0C25B4E477F}" type="presParOf" srcId="{891C2590-6AA7-4820-B49E-A1D186A9FDF0}" destId="{4F17821A-A1F2-4EF5-A811-C5934A22F6C7}" srcOrd="11" destOrd="0" presId="urn:microsoft.com/office/officeart/2005/8/layout/cycle8"/>
    <dgm:cxn modelId="{ED37026F-3B37-4193-AAF2-63F74BDD6758}" type="presParOf" srcId="{891C2590-6AA7-4820-B49E-A1D186A9FDF0}" destId="{A10CF335-842A-4B18-AE6B-99B2FC02EE4C}" srcOrd="12" destOrd="0" presId="urn:microsoft.com/office/officeart/2005/8/layout/cycle8"/>
    <dgm:cxn modelId="{53F23AB8-F924-4496-BB53-D0F581E6C351}" type="presParOf" srcId="{891C2590-6AA7-4820-B49E-A1D186A9FDF0}" destId="{B6DCE03B-EFD5-4C94-B2F7-1D40337B046F}" srcOrd="13" destOrd="0" presId="urn:microsoft.com/office/officeart/2005/8/layout/cycle8"/>
    <dgm:cxn modelId="{44D39A54-2066-4836-A3B1-1A1023FC3E8F}" type="presParOf" srcId="{891C2590-6AA7-4820-B49E-A1D186A9FDF0}" destId="{99E49156-2241-4C7D-91CA-0F68164A7317}" srcOrd="14" destOrd="0" presId="urn:microsoft.com/office/officeart/2005/8/layout/cycle8"/>
  </dgm:cxnLst>
  <dgm:bg>
    <a:noFill/>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42209C-07AE-4A34-9465-75AD3F08ADD8}" type="doc">
      <dgm:prSet loTypeId="urn:microsoft.com/office/officeart/2005/8/layout/vList2" loCatId="list" qsTypeId="urn:microsoft.com/office/officeart/2005/8/quickstyle/3d1" qsCatId="3D" csTypeId="urn:microsoft.com/office/officeart/2005/8/colors/accent2_5" csCatId="accent2" phldr="1"/>
      <dgm:spPr/>
      <dgm:t>
        <a:bodyPr/>
        <a:lstStyle/>
        <a:p>
          <a:endParaRPr lang="en-GB"/>
        </a:p>
      </dgm:t>
    </dgm:pt>
    <dgm:pt modelId="{ADFD1CA2-9E8F-40E2-9D0F-0927E443B0E9}">
      <dgm:prSet phldrT="[Text]" custT="1"/>
      <dgm:spPr/>
      <dgm:t>
        <a:bodyPr/>
        <a:lstStyle/>
        <a:p>
          <a:pPr algn="l"/>
          <a:r>
            <a:rPr lang="en-GB" sz="3200" b="0" dirty="0" smtClean="0"/>
            <a:t>1. recognise, assess and understand the management of substance misuse and associated health and social problems and contribute to the prevention of addiction.</a:t>
          </a:r>
          <a:endParaRPr lang="en-GB" sz="3200" b="0" dirty="0"/>
        </a:p>
      </dgm:t>
    </dgm:pt>
    <dgm:pt modelId="{7A903E43-9682-4578-86F2-DC9AA2D01DF0}" type="parTrans" cxnId="{5F21D4C8-6110-4E29-93ED-859FD637EA21}">
      <dgm:prSet/>
      <dgm:spPr/>
      <dgm:t>
        <a:bodyPr/>
        <a:lstStyle/>
        <a:p>
          <a:endParaRPr lang="en-GB"/>
        </a:p>
      </dgm:t>
    </dgm:pt>
    <dgm:pt modelId="{CB2DA041-ABCE-4365-90A8-01B03229CCB8}" type="sibTrans" cxnId="{5F21D4C8-6110-4E29-93ED-859FD637EA21}">
      <dgm:prSet/>
      <dgm:spPr/>
      <dgm:t>
        <a:bodyPr/>
        <a:lstStyle/>
        <a:p>
          <a:endParaRPr lang="en-GB"/>
        </a:p>
      </dgm:t>
    </dgm:pt>
    <dgm:pt modelId="{25B52E54-EF8D-4B13-9B02-EFBD2E2AAC0B}">
      <dgm:prSet phldrT="[Text]" custT="1"/>
      <dgm:spPr/>
      <dgm:t>
        <a:bodyPr/>
        <a:lstStyle/>
        <a:p>
          <a:pPr algn="l"/>
          <a:r>
            <a:rPr lang="en-GB" sz="3200" b="0" dirty="0" smtClean="0"/>
            <a:t>2. be aware of the effects of substance misuse on their own behaviour and health and on their professional practice and conduct.</a:t>
          </a:r>
        </a:p>
      </dgm:t>
    </dgm:pt>
    <dgm:pt modelId="{B1C7F713-22AA-4038-B72F-7C196A72F96A}" type="parTrans" cxnId="{D6C1E720-93BE-4B53-88CE-3F6BF49C119E}">
      <dgm:prSet/>
      <dgm:spPr/>
      <dgm:t>
        <a:bodyPr/>
        <a:lstStyle/>
        <a:p>
          <a:endParaRPr lang="en-GB"/>
        </a:p>
      </dgm:t>
    </dgm:pt>
    <dgm:pt modelId="{EBB586E8-90C8-4201-9B5E-C94DC5644614}" type="sibTrans" cxnId="{D6C1E720-93BE-4B53-88CE-3F6BF49C119E}">
      <dgm:prSet/>
      <dgm:spPr/>
      <dgm:t>
        <a:bodyPr/>
        <a:lstStyle/>
        <a:p>
          <a:endParaRPr lang="en-GB"/>
        </a:p>
      </dgm:t>
    </dgm:pt>
    <dgm:pt modelId="{9A9068AC-60DE-404B-B599-A114A1871347}">
      <dgm:prSet phldrT="[Text]" custT="1"/>
      <dgm:spPr/>
      <dgm:t>
        <a:bodyPr/>
        <a:lstStyle/>
        <a:p>
          <a:pPr algn="l"/>
          <a:r>
            <a:rPr lang="en-GB" sz="3200" b="0" dirty="0" smtClean="0"/>
            <a:t>3. challenge the stigma and discrimination that are often experienced by people with addiction </a:t>
          </a:r>
          <a:endParaRPr lang="en-GB" sz="3200" b="0" dirty="0"/>
        </a:p>
      </dgm:t>
    </dgm:pt>
    <dgm:pt modelId="{BD31AAC6-9612-4B42-A45E-2D2A373ED17F}" type="parTrans" cxnId="{86A8924E-E8E3-410D-9552-4ADA6A786D10}">
      <dgm:prSet/>
      <dgm:spPr/>
      <dgm:t>
        <a:bodyPr/>
        <a:lstStyle/>
        <a:p>
          <a:endParaRPr lang="en-GB"/>
        </a:p>
      </dgm:t>
    </dgm:pt>
    <dgm:pt modelId="{612B31F1-23D8-4ECD-95F9-8349DB478E3C}" type="sibTrans" cxnId="{86A8924E-E8E3-410D-9552-4ADA6A786D10}">
      <dgm:prSet/>
      <dgm:spPr/>
      <dgm:t>
        <a:bodyPr/>
        <a:lstStyle/>
        <a:p>
          <a:endParaRPr lang="en-GB"/>
        </a:p>
      </dgm:t>
    </dgm:pt>
    <dgm:pt modelId="{F166BED1-A4E7-4256-9CE9-207E20BA18B5}">
      <dgm:prSet phldrT="[Text]" custT="1"/>
      <dgm:spPr>
        <a:solidFill>
          <a:schemeClr val="accent2">
            <a:lumMod val="75000"/>
          </a:schemeClr>
        </a:solidFill>
      </dgm:spPr>
      <dgm:t>
        <a:bodyPr/>
        <a:lstStyle/>
        <a:p>
          <a:pPr algn="ctr"/>
          <a:r>
            <a:rPr lang="en-GB" sz="4000" b="1" dirty="0" smtClean="0"/>
            <a:t>Aims of the project</a:t>
          </a:r>
          <a:r>
            <a:rPr lang="en-GB" sz="3200" b="1" dirty="0" smtClean="0"/>
            <a:t/>
          </a:r>
          <a:br>
            <a:rPr lang="en-GB" sz="3200" b="1" dirty="0" smtClean="0"/>
          </a:br>
          <a:r>
            <a:rPr lang="en-GB" sz="3200" b="1" dirty="0" smtClean="0"/>
            <a:t>- on graduation students should be able to: </a:t>
          </a:r>
          <a:endParaRPr lang="en-GB" sz="3200" b="1" dirty="0"/>
        </a:p>
      </dgm:t>
    </dgm:pt>
    <dgm:pt modelId="{F84E8AF4-1D4E-4AE6-9F62-DDE2E68D6EA7}" type="parTrans" cxnId="{99ABCEC4-C349-441E-AF18-CF7D60C5D82A}">
      <dgm:prSet/>
      <dgm:spPr/>
      <dgm:t>
        <a:bodyPr/>
        <a:lstStyle/>
        <a:p>
          <a:endParaRPr lang="en-GB"/>
        </a:p>
      </dgm:t>
    </dgm:pt>
    <dgm:pt modelId="{66B0347E-0524-4933-B51C-EEB714170AE5}" type="sibTrans" cxnId="{99ABCEC4-C349-441E-AF18-CF7D60C5D82A}">
      <dgm:prSet/>
      <dgm:spPr/>
      <dgm:t>
        <a:bodyPr/>
        <a:lstStyle/>
        <a:p>
          <a:endParaRPr lang="en-GB"/>
        </a:p>
      </dgm:t>
    </dgm:pt>
    <dgm:pt modelId="{520D8128-FD2B-49BF-8C1A-067107EBD4AE}" type="pres">
      <dgm:prSet presAssocID="{F642209C-07AE-4A34-9465-75AD3F08ADD8}" presName="linear" presStyleCnt="0">
        <dgm:presLayoutVars>
          <dgm:animLvl val="lvl"/>
          <dgm:resizeHandles val="exact"/>
        </dgm:presLayoutVars>
      </dgm:prSet>
      <dgm:spPr/>
      <dgm:t>
        <a:bodyPr/>
        <a:lstStyle/>
        <a:p>
          <a:endParaRPr lang="en-GB"/>
        </a:p>
      </dgm:t>
    </dgm:pt>
    <dgm:pt modelId="{0B7D7850-DC2A-49A3-B419-A0964FA4D043}" type="pres">
      <dgm:prSet presAssocID="{F166BED1-A4E7-4256-9CE9-207E20BA18B5}" presName="parentText" presStyleLbl="node1" presStyleIdx="0" presStyleCnt="4" custScaleY="97799">
        <dgm:presLayoutVars>
          <dgm:chMax val="0"/>
          <dgm:bulletEnabled val="1"/>
        </dgm:presLayoutVars>
      </dgm:prSet>
      <dgm:spPr/>
      <dgm:t>
        <a:bodyPr/>
        <a:lstStyle/>
        <a:p>
          <a:endParaRPr lang="en-GB"/>
        </a:p>
      </dgm:t>
    </dgm:pt>
    <dgm:pt modelId="{D476DC46-2463-423F-9EAB-884590A9182A}" type="pres">
      <dgm:prSet presAssocID="{66B0347E-0524-4933-B51C-EEB714170AE5}" presName="spacer" presStyleCnt="0"/>
      <dgm:spPr/>
      <dgm:t>
        <a:bodyPr/>
        <a:lstStyle/>
        <a:p>
          <a:endParaRPr lang="en-GB"/>
        </a:p>
      </dgm:t>
    </dgm:pt>
    <dgm:pt modelId="{2BE31AFC-0B81-4497-9C69-BB35D75EF1D8}" type="pres">
      <dgm:prSet presAssocID="{ADFD1CA2-9E8F-40E2-9D0F-0927E443B0E9}" presName="parentText" presStyleLbl="node1" presStyleIdx="1" presStyleCnt="4">
        <dgm:presLayoutVars>
          <dgm:chMax val="0"/>
          <dgm:bulletEnabled val="1"/>
        </dgm:presLayoutVars>
      </dgm:prSet>
      <dgm:spPr/>
      <dgm:t>
        <a:bodyPr/>
        <a:lstStyle/>
        <a:p>
          <a:endParaRPr lang="en-GB"/>
        </a:p>
      </dgm:t>
    </dgm:pt>
    <dgm:pt modelId="{9B757538-F909-4A33-B725-AA5A9C60EBEA}" type="pres">
      <dgm:prSet presAssocID="{CB2DA041-ABCE-4365-90A8-01B03229CCB8}" presName="spacer" presStyleCnt="0"/>
      <dgm:spPr/>
      <dgm:t>
        <a:bodyPr/>
        <a:lstStyle/>
        <a:p>
          <a:endParaRPr lang="en-GB"/>
        </a:p>
      </dgm:t>
    </dgm:pt>
    <dgm:pt modelId="{C83963A7-18A3-45CD-AEB8-C585A6A0395E}" type="pres">
      <dgm:prSet presAssocID="{25B52E54-EF8D-4B13-9B02-EFBD2E2AAC0B}" presName="parentText" presStyleLbl="node1" presStyleIdx="2" presStyleCnt="4">
        <dgm:presLayoutVars>
          <dgm:chMax val="0"/>
          <dgm:bulletEnabled val="1"/>
        </dgm:presLayoutVars>
      </dgm:prSet>
      <dgm:spPr/>
      <dgm:t>
        <a:bodyPr/>
        <a:lstStyle/>
        <a:p>
          <a:endParaRPr lang="en-GB"/>
        </a:p>
      </dgm:t>
    </dgm:pt>
    <dgm:pt modelId="{47D88CC2-D884-4073-9C19-2EA9F87D5EF3}" type="pres">
      <dgm:prSet presAssocID="{EBB586E8-90C8-4201-9B5E-C94DC5644614}" presName="spacer" presStyleCnt="0"/>
      <dgm:spPr/>
      <dgm:t>
        <a:bodyPr/>
        <a:lstStyle/>
        <a:p>
          <a:endParaRPr lang="en-GB"/>
        </a:p>
      </dgm:t>
    </dgm:pt>
    <dgm:pt modelId="{F36CF4B5-B2DE-4A81-A972-963ACDD690B7}" type="pres">
      <dgm:prSet presAssocID="{9A9068AC-60DE-404B-B599-A114A1871347}" presName="parentText" presStyleLbl="node1" presStyleIdx="3" presStyleCnt="4">
        <dgm:presLayoutVars>
          <dgm:chMax val="0"/>
          <dgm:bulletEnabled val="1"/>
        </dgm:presLayoutVars>
      </dgm:prSet>
      <dgm:spPr/>
      <dgm:t>
        <a:bodyPr/>
        <a:lstStyle/>
        <a:p>
          <a:endParaRPr lang="en-GB"/>
        </a:p>
      </dgm:t>
    </dgm:pt>
  </dgm:ptLst>
  <dgm:cxnLst>
    <dgm:cxn modelId="{F2A8A416-26CB-490C-B75A-E7583E1DC6D4}" type="presOf" srcId="{9A9068AC-60DE-404B-B599-A114A1871347}" destId="{F36CF4B5-B2DE-4A81-A972-963ACDD690B7}" srcOrd="0" destOrd="0" presId="urn:microsoft.com/office/officeart/2005/8/layout/vList2"/>
    <dgm:cxn modelId="{D6C1E720-93BE-4B53-88CE-3F6BF49C119E}" srcId="{F642209C-07AE-4A34-9465-75AD3F08ADD8}" destId="{25B52E54-EF8D-4B13-9B02-EFBD2E2AAC0B}" srcOrd="2" destOrd="0" parTransId="{B1C7F713-22AA-4038-B72F-7C196A72F96A}" sibTransId="{EBB586E8-90C8-4201-9B5E-C94DC5644614}"/>
    <dgm:cxn modelId="{64B13FDA-28DB-4B45-BBBC-11AC6DC95B77}" type="presOf" srcId="{25B52E54-EF8D-4B13-9B02-EFBD2E2AAC0B}" destId="{C83963A7-18A3-45CD-AEB8-C585A6A0395E}" srcOrd="0" destOrd="0" presId="urn:microsoft.com/office/officeart/2005/8/layout/vList2"/>
    <dgm:cxn modelId="{569DED46-286D-46BF-8DEB-90C1F7C85815}" type="presOf" srcId="{ADFD1CA2-9E8F-40E2-9D0F-0927E443B0E9}" destId="{2BE31AFC-0B81-4497-9C69-BB35D75EF1D8}" srcOrd="0" destOrd="0" presId="urn:microsoft.com/office/officeart/2005/8/layout/vList2"/>
    <dgm:cxn modelId="{86A8924E-E8E3-410D-9552-4ADA6A786D10}" srcId="{F642209C-07AE-4A34-9465-75AD3F08ADD8}" destId="{9A9068AC-60DE-404B-B599-A114A1871347}" srcOrd="3" destOrd="0" parTransId="{BD31AAC6-9612-4B42-A45E-2D2A373ED17F}" sibTransId="{612B31F1-23D8-4ECD-95F9-8349DB478E3C}"/>
    <dgm:cxn modelId="{BA7C7761-6EDB-45DD-8B2E-B06F35BC4A91}" type="presOf" srcId="{F166BED1-A4E7-4256-9CE9-207E20BA18B5}" destId="{0B7D7850-DC2A-49A3-B419-A0964FA4D043}" srcOrd="0" destOrd="0" presId="urn:microsoft.com/office/officeart/2005/8/layout/vList2"/>
    <dgm:cxn modelId="{D7CFF1FC-C0FE-413B-B585-46666EECCA32}" type="presOf" srcId="{F642209C-07AE-4A34-9465-75AD3F08ADD8}" destId="{520D8128-FD2B-49BF-8C1A-067107EBD4AE}" srcOrd="0" destOrd="0" presId="urn:microsoft.com/office/officeart/2005/8/layout/vList2"/>
    <dgm:cxn modelId="{5F21D4C8-6110-4E29-93ED-859FD637EA21}" srcId="{F642209C-07AE-4A34-9465-75AD3F08ADD8}" destId="{ADFD1CA2-9E8F-40E2-9D0F-0927E443B0E9}" srcOrd="1" destOrd="0" parTransId="{7A903E43-9682-4578-86F2-DC9AA2D01DF0}" sibTransId="{CB2DA041-ABCE-4365-90A8-01B03229CCB8}"/>
    <dgm:cxn modelId="{99ABCEC4-C349-441E-AF18-CF7D60C5D82A}" srcId="{F642209C-07AE-4A34-9465-75AD3F08ADD8}" destId="{F166BED1-A4E7-4256-9CE9-207E20BA18B5}" srcOrd="0" destOrd="0" parTransId="{F84E8AF4-1D4E-4AE6-9F62-DDE2E68D6EA7}" sibTransId="{66B0347E-0524-4933-B51C-EEB714170AE5}"/>
    <dgm:cxn modelId="{5752DCE6-58BF-48B5-B03C-49E794565724}" type="presParOf" srcId="{520D8128-FD2B-49BF-8C1A-067107EBD4AE}" destId="{0B7D7850-DC2A-49A3-B419-A0964FA4D043}" srcOrd="0" destOrd="0" presId="urn:microsoft.com/office/officeart/2005/8/layout/vList2"/>
    <dgm:cxn modelId="{A5F732A0-A429-40DB-AB46-107940BB90FE}" type="presParOf" srcId="{520D8128-FD2B-49BF-8C1A-067107EBD4AE}" destId="{D476DC46-2463-423F-9EAB-884590A9182A}" srcOrd="1" destOrd="0" presId="urn:microsoft.com/office/officeart/2005/8/layout/vList2"/>
    <dgm:cxn modelId="{EC6213E1-0BEF-455C-B88A-2529F339A45C}" type="presParOf" srcId="{520D8128-FD2B-49BF-8C1A-067107EBD4AE}" destId="{2BE31AFC-0B81-4497-9C69-BB35D75EF1D8}" srcOrd="2" destOrd="0" presId="urn:microsoft.com/office/officeart/2005/8/layout/vList2"/>
    <dgm:cxn modelId="{52A0A6D6-45B2-4961-B116-C0B6B0D77AF2}" type="presParOf" srcId="{520D8128-FD2B-49BF-8C1A-067107EBD4AE}" destId="{9B757538-F909-4A33-B725-AA5A9C60EBEA}" srcOrd="3" destOrd="0" presId="urn:microsoft.com/office/officeart/2005/8/layout/vList2"/>
    <dgm:cxn modelId="{AA9C7E3B-ADAE-48BF-A624-E6C866BAD42E}" type="presParOf" srcId="{520D8128-FD2B-49BF-8C1A-067107EBD4AE}" destId="{C83963A7-18A3-45CD-AEB8-C585A6A0395E}" srcOrd="4" destOrd="0" presId="urn:microsoft.com/office/officeart/2005/8/layout/vList2"/>
    <dgm:cxn modelId="{1C488B20-32F0-4180-8C1E-F523B89F532F}" type="presParOf" srcId="{520D8128-FD2B-49BF-8C1A-067107EBD4AE}" destId="{47D88CC2-D884-4073-9C19-2EA9F87D5EF3}" srcOrd="5" destOrd="0" presId="urn:microsoft.com/office/officeart/2005/8/layout/vList2"/>
    <dgm:cxn modelId="{0EFFF549-348A-4091-A23A-C45ED9455697}" type="presParOf" srcId="{520D8128-FD2B-49BF-8C1A-067107EBD4AE}" destId="{F36CF4B5-B2DE-4A81-A972-963ACDD690B7}" srcOrd="6" destOrd="0" presId="urn:microsoft.com/office/officeart/2005/8/layout/vList2"/>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42209C-07AE-4A34-9465-75AD3F08ADD8}" type="doc">
      <dgm:prSet loTypeId="urn:microsoft.com/office/officeart/2005/8/layout/vList2" loCatId="list" qsTypeId="urn:microsoft.com/office/officeart/2005/8/quickstyle/3d1" qsCatId="3D" csTypeId="urn:microsoft.com/office/officeart/2005/8/colors/accent2_3" csCatId="accent2" phldr="1"/>
      <dgm:spPr/>
      <dgm:t>
        <a:bodyPr/>
        <a:lstStyle/>
        <a:p>
          <a:endParaRPr lang="en-GB"/>
        </a:p>
      </dgm:t>
    </dgm:pt>
    <dgm:pt modelId="{ADFD1CA2-9E8F-40E2-9D0F-0927E443B0E9}">
      <dgm:prSet phldrT="[Text]" custT="1"/>
      <dgm:spPr/>
      <dgm:t>
        <a:bodyPr/>
        <a:lstStyle/>
        <a:p>
          <a:r>
            <a:rPr lang="en-GB" sz="2800" dirty="0" smtClean="0">
              <a:latin typeface="Calibri"/>
            </a:rPr>
            <a:t>Substance misuse is one of the worst health problems doctors encounter daily.</a:t>
          </a:r>
          <a:r>
            <a:rPr lang="en-GB" sz="2800" i="1" dirty="0" smtClean="0">
              <a:latin typeface="Calibri"/>
            </a:rPr>
            <a:t> </a:t>
          </a:r>
          <a:endParaRPr lang="en-GB" sz="2800" dirty="0"/>
        </a:p>
      </dgm:t>
    </dgm:pt>
    <dgm:pt modelId="{7A903E43-9682-4578-86F2-DC9AA2D01DF0}" type="parTrans" cxnId="{5F21D4C8-6110-4E29-93ED-859FD637EA21}">
      <dgm:prSet/>
      <dgm:spPr/>
      <dgm:t>
        <a:bodyPr/>
        <a:lstStyle/>
        <a:p>
          <a:endParaRPr lang="en-GB"/>
        </a:p>
      </dgm:t>
    </dgm:pt>
    <dgm:pt modelId="{CB2DA041-ABCE-4365-90A8-01B03229CCB8}" type="sibTrans" cxnId="{5F21D4C8-6110-4E29-93ED-859FD637EA21}">
      <dgm:prSet/>
      <dgm:spPr/>
      <dgm:t>
        <a:bodyPr/>
        <a:lstStyle/>
        <a:p>
          <a:endParaRPr lang="en-GB"/>
        </a:p>
      </dgm:t>
    </dgm:pt>
    <dgm:pt modelId="{47AED025-CEF0-4A6E-B761-4E9480FAF4B8}">
      <dgm:prSet custT="1"/>
      <dgm:spPr/>
      <dgm:t>
        <a:bodyPr/>
        <a:lstStyle/>
        <a:p>
          <a:r>
            <a:rPr lang="en-GB" sz="2800" dirty="0" smtClean="0">
              <a:latin typeface="Calibri"/>
            </a:rPr>
            <a:t>Every GP deals with over 350 heavy drinkers each year.</a:t>
          </a:r>
          <a:endParaRPr lang="en-GB" sz="2800" dirty="0">
            <a:latin typeface="Calibri"/>
          </a:endParaRPr>
        </a:p>
      </dgm:t>
    </dgm:pt>
    <dgm:pt modelId="{6AF8916C-0BE2-4AF4-A951-0D88DF3351DA}" type="parTrans" cxnId="{D077AD3E-CB8A-4DC8-A8AD-9BF271BF5E49}">
      <dgm:prSet/>
      <dgm:spPr/>
      <dgm:t>
        <a:bodyPr/>
        <a:lstStyle/>
        <a:p>
          <a:endParaRPr lang="en-GB"/>
        </a:p>
      </dgm:t>
    </dgm:pt>
    <dgm:pt modelId="{B75719C5-BDFF-4E9E-9D62-94A470B363C8}" type="sibTrans" cxnId="{D077AD3E-CB8A-4DC8-A8AD-9BF271BF5E49}">
      <dgm:prSet/>
      <dgm:spPr/>
      <dgm:t>
        <a:bodyPr/>
        <a:lstStyle/>
        <a:p>
          <a:endParaRPr lang="en-GB"/>
        </a:p>
      </dgm:t>
    </dgm:pt>
    <dgm:pt modelId="{AFBDCD3F-9942-492F-BA92-192A3CBD5532}">
      <dgm:prSet custT="1"/>
      <dgm:spPr/>
      <dgm:t>
        <a:bodyPr/>
        <a:lstStyle/>
        <a:p>
          <a:r>
            <a:rPr lang="en-GB" sz="2800" dirty="0" smtClean="0">
              <a:latin typeface="Calibri"/>
            </a:rPr>
            <a:t>Alcohol misuse is in virtually every hospital department.  Alcohol is responsible for c.25% of all hospital admissions and c.35% of Accident and Emergency Department attendances (increasing to 70% at peak times). </a:t>
          </a:r>
          <a:endParaRPr lang="en-GB" sz="2800" dirty="0">
            <a:latin typeface="Calibri"/>
          </a:endParaRPr>
        </a:p>
      </dgm:t>
    </dgm:pt>
    <dgm:pt modelId="{7DBBA30C-2837-4060-B931-993F5C4FF49A}" type="parTrans" cxnId="{14AD4AF2-D7A7-42BF-B284-C46B8DF34497}">
      <dgm:prSet/>
      <dgm:spPr/>
      <dgm:t>
        <a:bodyPr/>
        <a:lstStyle/>
        <a:p>
          <a:endParaRPr lang="en-GB"/>
        </a:p>
      </dgm:t>
    </dgm:pt>
    <dgm:pt modelId="{81BDB1C6-CE82-4F4F-8EA2-AE25F1552685}" type="sibTrans" cxnId="{14AD4AF2-D7A7-42BF-B284-C46B8DF34497}">
      <dgm:prSet/>
      <dgm:spPr/>
      <dgm:t>
        <a:bodyPr/>
        <a:lstStyle/>
        <a:p>
          <a:endParaRPr lang="en-GB"/>
        </a:p>
      </dgm:t>
    </dgm:pt>
    <dgm:pt modelId="{10FBDF1F-1F2C-486C-AED1-3B307AD7F194}">
      <dgm:prSet custT="1"/>
      <dgm:spPr/>
      <dgm:t>
        <a:bodyPr/>
        <a:lstStyle/>
        <a:p>
          <a:r>
            <a:rPr lang="en-GB" sz="2800" dirty="0" smtClean="0">
              <a:latin typeface="Calibri"/>
            </a:rPr>
            <a:t>In England and Wales, there are over 250,000 problem drug users.  </a:t>
          </a:r>
          <a:endParaRPr lang="en-GB" sz="2800" dirty="0">
            <a:latin typeface="Calibri"/>
          </a:endParaRPr>
        </a:p>
      </dgm:t>
    </dgm:pt>
    <dgm:pt modelId="{07C68FB1-25C1-4DDC-BC58-FBB42EC6608D}" type="parTrans" cxnId="{1C3D8DB6-E731-4429-89E8-F303CD8D0694}">
      <dgm:prSet/>
      <dgm:spPr/>
      <dgm:t>
        <a:bodyPr/>
        <a:lstStyle/>
        <a:p>
          <a:endParaRPr lang="en-GB"/>
        </a:p>
      </dgm:t>
    </dgm:pt>
    <dgm:pt modelId="{50778154-B5CD-4883-A941-CA18C015E117}" type="sibTrans" cxnId="{1C3D8DB6-E731-4429-89E8-F303CD8D0694}">
      <dgm:prSet/>
      <dgm:spPr/>
      <dgm:t>
        <a:bodyPr/>
        <a:lstStyle/>
        <a:p>
          <a:endParaRPr lang="en-GB"/>
        </a:p>
      </dgm:t>
    </dgm:pt>
    <dgm:pt modelId="{974C8519-33E9-4A2A-804A-E7B43F93FA66}">
      <dgm:prSet custT="1"/>
      <dgm:spPr/>
      <dgm:t>
        <a:bodyPr/>
        <a:lstStyle/>
        <a:p>
          <a:r>
            <a:rPr lang="en-GB" sz="2800" dirty="0" smtClean="0">
              <a:latin typeface="Calibri"/>
            </a:rPr>
            <a:t>1 in every 12 GP registered patients report using illicit drugs at some time within the previous year. </a:t>
          </a:r>
          <a:endParaRPr lang="en-GB" sz="2800" dirty="0">
            <a:latin typeface="Calibri"/>
          </a:endParaRPr>
        </a:p>
      </dgm:t>
    </dgm:pt>
    <dgm:pt modelId="{4967105D-6732-4989-82D9-7F096093B908}" type="parTrans" cxnId="{D338A728-867C-4E43-A4D5-5940E9BEE9BA}">
      <dgm:prSet/>
      <dgm:spPr/>
      <dgm:t>
        <a:bodyPr/>
        <a:lstStyle/>
        <a:p>
          <a:endParaRPr lang="en-GB"/>
        </a:p>
      </dgm:t>
    </dgm:pt>
    <dgm:pt modelId="{5DF352AF-8267-47D9-BFFE-B6D21FCE1202}" type="sibTrans" cxnId="{D338A728-867C-4E43-A4D5-5940E9BEE9BA}">
      <dgm:prSet/>
      <dgm:spPr/>
      <dgm:t>
        <a:bodyPr/>
        <a:lstStyle/>
        <a:p>
          <a:endParaRPr lang="en-GB"/>
        </a:p>
      </dgm:t>
    </dgm:pt>
    <dgm:pt modelId="{1EF03410-E819-4072-ABFD-C7D125A212FD}">
      <dgm:prSet custT="1"/>
      <dgm:spPr/>
      <dgm:t>
        <a:bodyPr/>
        <a:lstStyle/>
        <a:p>
          <a:r>
            <a:rPr lang="en-GB" sz="2800" dirty="0" smtClean="0">
              <a:latin typeface="Calibri"/>
            </a:rPr>
            <a:t>Doctors have a vital role to play in recognising substance misuse, and in assessing and managing the associated problems.</a:t>
          </a:r>
          <a:endParaRPr lang="en-GB" sz="2800" dirty="0">
            <a:latin typeface="Calibri"/>
          </a:endParaRPr>
        </a:p>
      </dgm:t>
    </dgm:pt>
    <dgm:pt modelId="{06A7BFC0-EDA6-4588-AA95-567E8C6EE4A9}" type="parTrans" cxnId="{F5DD43BC-E28E-429A-935E-3F4E2E08B873}">
      <dgm:prSet/>
      <dgm:spPr/>
      <dgm:t>
        <a:bodyPr/>
        <a:lstStyle/>
        <a:p>
          <a:endParaRPr lang="en-GB"/>
        </a:p>
      </dgm:t>
    </dgm:pt>
    <dgm:pt modelId="{6B9DAA02-4EB8-4C14-88BB-8D0F02AA774D}" type="sibTrans" cxnId="{F5DD43BC-E28E-429A-935E-3F4E2E08B873}">
      <dgm:prSet/>
      <dgm:spPr/>
      <dgm:t>
        <a:bodyPr/>
        <a:lstStyle/>
        <a:p>
          <a:endParaRPr lang="en-GB"/>
        </a:p>
      </dgm:t>
    </dgm:pt>
    <dgm:pt modelId="{86DAC63F-5F7D-45C4-8B73-1CEA75FF70DD}">
      <dgm:prSet phldrT="[Text]" custT="1"/>
      <dgm:spPr/>
      <dgm:t>
        <a:bodyPr/>
        <a:lstStyle/>
        <a:p>
          <a:pPr algn="ctr"/>
          <a:r>
            <a:rPr lang="en-GB" sz="4000" b="1" dirty="0" smtClean="0"/>
            <a:t>Background</a:t>
          </a:r>
          <a:endParaRPr lang="en-GB" sz="4000" b="1" dirty="0"/>
        </a:p>
      </dgm:t>
    </dgm:pt>
    <dgm:pt modelId="{CEC53E23-7F38-4C9F-A59A-159B2E128F33}" type="parTrans" cxnId="{28DB7312-1119-4F86-9F05-A3EB1AC4337B}">
      <dgm:prSet/>
      <dgm:spPr/>
      <dgm:t>
        <a:bodyPr/>
        <a:lstStyle/>
        <a:p>
          <a:endParaRPr lang="en-GB"/>
        </a:p>
      </dgm:t>
    </dgm:pt>
    <dgm:pt modelId="{36C870F5-B4CC-450F-B6E9-5884C1FBB79C}" type="sibTrans" cxnId="{28DB7312-1119-4F86-9F05-A3EB1AC4337B}">
      <dgm:prSet/>
      <dgm:spPr/>
      <dgm:t>
        <a:bodyPr/>
        <a:lstStyle/>
        <a:p>
          <a:endParaRPr lang="en-GB"/>
        </a:p>
      </dgm:t>
    </dgm:pt>
    <dgm:pt modelId="{520D8128-FD2B-49BF-8C1A-067107EBD4AE}" type="pres">
      <dgm:prSet presAssocID="{F642209C-07AE-4A34-9465-75AD3F08ADD8}" presName="linear" presStyleCnt="0">
        <dgm:presLayoutVars>
          <dgm:animLvl val="lvl"/>
          <dgm:resizeHandles val="exact"/>
        </dgm:presLayoutVars>
      </dgm:prSet>
      <dgm:spPr/>
      <dgm:t>
        <a:bodyPr/>
        <a:lstStyle/>
        <a:p>
          <a:endParaRPr lang="en-GB"/>
        </a:p>
      </dgm:t>
    </dgm:pt>
    <dgm:pt modelId="{5E354D50-5D55-4920-A38C-23CCA5174DD6}" type="pres">
      <dgm:prSet presAssocID="{86DAC63F-5F7D-45C4-8B73-1CEA75FF70DD}" presName="parentText" presStyleLbl="node1" presStyleIdx="0" presStyleCnt="7" custScaleY="61377">
        <dgm:presLayoutVars>
          <dgm:chMax val="0"/>
          <dgm:bulletEnabled val="1"/>
        </dgm:presLayoutVars>
      </dgm:prSet>
      <dgm:spPr/>
      <dgm:t>
        <a:bodyPr/>
        <a:lstStyle/>
        <a:p>
          <a:endParaRPr lang="en-GB"/>
        </a:p>
      </dgm:t>
    </dgm:pt>
    <dgm:pt modelId="{5A82AA13-D2D2-4903-A0F3-D7431D2D569F}" type="pres">
      <dgm:prSet presAssocID="{36C870F5-B4CC-450F-B6E9-5884C1FBB79C}" presName="spacer" presStyleCnt="0"/>
      <dgm:spPr/>
      <dgm:t>
        <a:bodyPr/>
        <a:lstStyle/>
        <a:p>
          <a:endParaRPr lang="en-GB"/>
        </a:p>
      </dgm:t>
    </dgm:pt>
    <dgm:pt modelId="{2BE31AFC-0B81-4497-9C69-BB35D75EF1D8}" type="pres">
      <dgm:prSet presAssocID="{ADFD1CA2-9E8F-40E2-9D0F-0927E443B0E9}" presName="parentText" presStyleLbl="node1" presStyleIdx="1" presStyleCnt="7" custScaleY="68030">
        <dgm:presLayoutVars>
          <dgm:chMax val="0"/>
          <dgm:bulletEnabled val="1"/>
        </dgm:presLayoutVars>
      </dgm:prSet>
      <dgm:spPr/>
      <dgm:t>
        <a:bodyPr/>
        <a:lstStyle/>
        <a:p>
          <a:endParaRPr lang="en-GB"/>
        </a:p>
      </dgm:t>
    </dgm:pt>
    <dgm:pt modelId="{9B757538-F909-4A33-B725-AA5A9C60EBEA}" type="pres">
      <dgm:prSet presAssocID="{CB2DA041-ABCE-4365-90A8-01B03229CCB8}" presName="spacer" presStyleCnt="0"/>
      <dgm:spPr/>
      <dgm:t>
        <a:bodyPr/>
        <a:lstStyle/>
        <a:p>
          <a:endParaRPr lang="en-GB"/>
        </a:p>
      </dgm:t>
    </dgm:pt>
    <dgm:pt modelId="{9B8643C0-90D6-43E1-85BA-7E6F8D765B35}" type="pres">
      <dgm:prSet presAssocID="{47AED025-CEF0-4A6E-B761-4E9480FAF4B8}" presName="parentText" presStyleLbl="node1" presStyleIdx="2" presStyleCnt="7" custScaleY="43823">
        <dgm:presLayoutVars>
          <dgm:chMax val="0"/>
          <dgm:bulletEnabled val="1"/>
        </dgm:presLayoutVars>
      </dgm:prSet>
      <dgm:spPr/>
      <dgm:t>
        <a:bodyPr/>
        <a:lstStyle/>
        <a:p>
          <a:endParaRPr lang="en-GB"/>
        </a:p>
      </dgm:t>
    </dgm:pt>
    <dgm:pt modelId="{871189E1-FBA3-42A3-ABB3-DDA625805F8E}" type="pres">
      <dgm:prSet presAssocID="{B75719C5-BDFF-4E9E-9D62-94A470B363C8}" presName="spacer" presStyleCnt="0"/>
      <dgm:spPr/>
      <dgm:t>
        <a:bodyPr/>
        <a:lstStyle/>
        <a:p>
          <a:endParaRPr lang="en-GB"/>
        </a:p>
      </dgm:t>
    </dgm:pt>
    <dgm:pt modelId="{3BD935AA-A6DA-433A-9572-EF0B6D724ACD}" type="pres">
      <dgm:prSet presAssocID="{AFBDCD3F-9942-492F-BA92-192A3CBD5532}" presName="parentText" presStyleLbl="node1" presStyleIdx="3" presStyleCnt="7" custScaleY="93591">
        <dgm:presLayoutVars>
          <dgm:chMax val="0"/>
          <dgm:bulletEnabled val="1"/>
        </dgm:presLayoutVars>
      </dgm:prSet>
      <dgm:spPr/>
      <dgm:t>
        <a:bodyPr/>
        <a:lstStyle/>
        <a:p>
          <a:endParaRPr lang="en-GB"/>
        </a:p>
      </dgm:t>
    </dgm:pt>
    <dgm:pt modelId="{08AD71CF-5445-47DF-95D3-B2EBB1B27BDB}" type="pres">
      <dgm:prSet presAssocID="{81BDB1C6-CE82-4F4F-8EA2-AE25F1552685}" presName="spacer" presStyleCnt="0"/>
      <dgm:spPr/>
      <dgm:t>
        <a:bodyPr/>
        <a:lstStyle/>
        <a:p>
          <a:endParaRPr lang="en-GB"/>
        </a:p>
      </dgm:t>
    </dgm:pt>
    <dgm:pt modelId="{65B10940-F187-48AC-92B3-BF94342FDEB5}" type="pres">
      <dgm:prSet presAssocID="{10FBDF1F-1F2C-486C-AED1-3B307AD7F194}" presName="parentText" presStyleLbl="node1" presStyleIdx="4" presStyleCnt="7" custScaleY="44977">
        <dgm:presLayoutVars>
          <dgm:chMax val="0"/>
          <dgm:bulletEnabled val="1"/>
        </dgm:presLayoutVars>
      </dgm:prSet>
      <dgm:spPr/>
      <dgm:t>
        <a:bodyPr/>
        <a:lstStyle/>
        <a:p>
          <a:endParaRPr lang="en-GB"/>
        </a:p>
      </dgm:t>
    </dgm:pt>
    <dgm:pt modelId="{47B093C0-5DF9-4A51-A2D8-EDBA24084E44}" type="pres">
      <dgm:prSet presAssocID="{50778154-B5CD-4883-A941-CA18C015E117}" presName="spacer" presStyleCnt="0"/>
      <dgm:spPr/>
      <dgm:t>
        <a:bodyPr/>
        <a:lstStyle/>
        <a:p>
          <a:endParaRPr lang="en-GB"/>
        </a:p>
      </dgm:t>
    </dgm:pt>
    <dgm:pt modelId="{C97C4944-F331-427F-8B3D-18A85A42242C}" type="pres">
      <dgm:prSet presAssocID="{974C8519-33E9-4A2A-804A-E7B43F93FA66}" presName="parentText" presStyleLbl="node1" presStyleIdx="5" presStyleCnt="7" custScaleY="63268">
        <dgm:presLayoutVars>
          <dgm:chMax val="0"/>
          <dgm:bulletEnabled val="1"/>
        </dgm:presLayoutVars>
      </dgm:prSet>
      <dgm:spPr/>
      <dgm:t>
        <a:bodyPr/>
        <a:lstStyle/>
        <a:p>
          <a:endParaRPr lang="en-GB"/>
        </a:p>
      </dgm:t>
    </dgm:pt>
    <dgm:pt modelId="{AE8FEFDF-3118-4FC8-AB04-E74A8388F16C}" type="pres">
      <dgm:prSet presAssocID="{5DF352AF-8267-47D9-BFFE-B6D21FCE1202}" presName="spacer" presStyleCnt="0"/>
      <dgm:spPr/>
      <dgm:t>
        <a:bodyPr/>
        <a:lstStyle/>
        <a:p>
          <a:endParaRPr lang="en-GB"/>
        </a:p>
      </dgm:t>
    </dgm:pt>
    <dgm:pt modelId="{17C47107-4A3D-455E-8A74-A1BA310A98DA}" type="pres">
      <dgm:prSet presAssocID="{1EF03410-E819-4072-ABFD-C7D125A212FD}" presName="parentText" presStyleLbl="node1" presStyleIdx="6" presStyleCnt="7" custScaleY="68391">
        <dgm:presLayoutVars>
          <dgm:chMax val="0"/>
          <dgm:bulletEnabled val="1"/>
        </dgm:presLayoutVars>
      </dgm:prSet>
      <dgm:spPr/>
      <dgm:t>
        <a:bodyPr/>
        <a:lstStyle/>
        <a:p>
          <a:endParaRPr lang="en-GB"/>
        </a:p>
      </dgm:t>
    </dgm:pt>
  </dgm:ptLst>
  <dgm:cxnLst>
    <dgm:cxn modelId="{D077AD3E-CB8A-4DC8-A8AD-9BF271BF5E49}" srcId="{F642209C-07AE-4A34-9465-75AD3F08ADD8}" destId="{47AED025-CEF0-4A6E-B761-4E9480FAF4B8}" srcOrd="2" destOrd="0" parTransId="{6AF8916C-0BE2-4AF4-A951-0D88DF3351DA}" sibTransId="{B75719C5-BDFF-4E9E-9D62-94A470B363C8}"/>
    <dgm:cxn modelId="{5F21D4C8-6110-4E29-93ED-859FD637EA21}" srcId="{F642209C-07AE-4A34-9465-75AD3F08ADD8}" destId="{ADFD1CA2-9E8F-40E2-9D0F-0927E443B0E9}" srcOrd="1" destOrd="0" parTransId="{7A903E43-9682-4578-86F2-DC9AA2D01DF0}" sibTransId="{CB2DA041-ABCE-4365-90A8-01B03229CCB8}"/>
    <dgm:cxn modelId="{5EC15435-F6A0-4B00-8B4A-26870834778C}" type="presOf" srcId="{ADFD1CA2-9E8F-40E2-9D0F-0927E443B0E9}" destId="{2BE31AFC-0B81-4497-9C69-BB35D75EF1D8}" srcOrd="0" destOrd="0" presId="urn:microsoft.com/office/officeart/2005/8/layout/vList2"/>
    <dgm:cxn modelId="{28DB7312-1119-4F86-9F05-A3EB1AC4337B}" srcId="{F642209C-07AE-4A34-9465-75AD3F08ADD8}" destId="{86DAC63F-5F7D-45C4-8B73-1CEA75FF70DD}" srcOrd="0" destOrd="0" parTransId="{CEC53E23-7F38-4C9F-A59A-159B2E128F33}" sibTransId="{36C870F5-B4CC-450F-B6E9-5884C1FBB79C}"/>
    <dgm:cxn modelId="{E39BAE3A-C76D-4B06-8BC1-7E965D0C3CD2}" type="presOf" srcId="{1EF03410-E819-4072-ABFD-C7D125A212FD}" destId="{17C47107-4A3D-455E-8A74-A1BA310A98DA}" srcOrd="0" destOrd="0" presId="urn:microsoft.com/office/officeart/2005/8/layout/vList2"/>
    <dgm:cxn modelId="{ABCFF558-AA2F-4FE2-A867-4EEDC2988334}" type="presOf" srcId="{F642209C-07AE-4A34-9465-75AD3F08ADD8}" destId="{520D8128-FD2B-49BF-8C1A-067107EBD4AE}" srcOrd="0" destOrd="0" presId="urn:microsoft.com/office/officeart/2005/8/layout/vList2"/>
    <dgm:cxn modelId="{1C3D8DB6-E731-4429-89E8-F303CD8D0694}" srcId="{F642209C-07AE-4A34-9465-75AD3F08ADD8}" destId="{10FBDF1F-1F2C-486C-AED1-3B307AD7F194}" srcOrd="4" destOrd="0" parTransId="{07C68FB1-25C1-4DDC-BC58-FBB42EC6608D}" sibTransId="{50778154-B5CD-4883-A941-CA18C015E117}"/>
    <dgm:cxn modelId="{F5DD43BC-E28E-429A-935E-3F4E2E08B873}" srcId="{F642209C-07AE-4A34-9465-75AD3F08ADD8}" destId="{1EF03410-E819-4072-ABFD-C7D125A212FD}" srcOrd="6" destOrd="0" parTransId="{06A7BFC0-EDA6-4588-AA95-567E8C6EE4A9}" sibTransId="{6B9DAA02-4EB8-4C14-88BB-8D0F02AA774D}"/>
    <dgm:cxn modelId="{F01C4403-358C-49AC-B96F-D2734488D3F1}" type="presOf" srcId="{10FBDF1F-1F2C-486C-AED1-3B307AD7F194}" destId="{65B10940-F187-48AC-92B3-BF94342FDEB5}" srcOrd="0" destOrd="0" presId="urn:microsoft.com/office/officeart/2005/8/layout/vList2"/>
    <dgm:cxn modelId="{D338A728-867C-4E43-A4D5-5940E9BEE9BA}" srcId="{F642209C-07AE-4A34-9465-75AD3F08ADD8}" destId="{974C8519-33E9-4A2A-804A-E7B43F93FA66}" srcOrd="5" destOrd="0" parTransId="{4967105D-6732-4989-82D9-7F096093B908}" sibTransId="{5DF352AF-8267-47D9-BFFE-B6D21FCE1202}"/>
    <dgm:cxn modelId="{AE59ABF6-E359-449C-9BB7-A89974AA7039}" type="presOf" srcId="{86DAC63F-5F7D-45C4-8B73-1CEA75FF70DD}" destId="{5E354D50-5D55-4920-A38C-23CCA5174DD6}" srcOrd="0" destOrd="0" presId="urn:microsoft.com/office/officeart/2005/8/layout/vList2"/>
    <dgm:cxn modelId="{14AD4AF2-D7A7-42BF-B284-C46B8DF34497}" srcId="{F642209C-07AE-4A34-9465-75AD3F08ADD8}" destId="{AFBDCD3F-9942-492F-BA92-192A3CBD5532}" srcOrd="3" destOrd="0" parTransId="{7DBBA30C-2837-4060-B931-993F5C4FF49A}" sibTransId="{81BDB1C6-CE82-4F4F-8EA2-AE25F1552685}"/>
    <dgm:cxn modelId="{12C70CB5-CEF3-4746-B017-0A20DF4A4101}" type="presOf" srcId="{974C8519-33E9-4A2A-804A-E7B43F93FA66}" destId="{C97C4944-F331-427F-8B3D-18A85A42242C}" srcOrd="0" destOrd="0" presId="urn:microsoft.com/office/officeart/2005/8/layout/vList2"/>
    <dgm:cxn modelId="{73CD8A5F-8B3A-4FB0-8AEA-B98DB901E6CC}" type="presOf" srcId="{AFBDCD3F-9942-492F-BA92-192A3CBD5532}" destId="{3BD935AA-A6DA-433A-9572-EF0B6D724ACD}" srcOrd="0" destOrd="0" presId="urn:microsoft.com/office/officeart/2005/8/layout/vList2"/>
    <dgm:cxn modelId="{CB1E0603-0161-493C-B7BC-9A2865527CC1}" type="presOf" srcId="{47AED025-CEF0-4A6E-B761-4E9480FAF4B8}" destId="{9B8643C0-90D6-43E1-85BA-7E6F8D765B35}" srcOrd="0" destOrd="0" presId="urn:microsoft.com/office/officeart/2005/8/layout/vList2"/>
    <dgm:cxn modelId="{FEE14AA1-DEED-4C3C-ADA2-9AD277B351F7}" type="presParOf" srcId="{520D8128-FD2B-49BF-8C1A-067107EBD4AE}" destId="{5E354D50-5D55-4920-A38C-23CCA5174DD6}" srcOrd="0" destOrd="0" presId="urn:microsoft.com/office/officeart/2005/8/layout/vList2"/>
    <dgm:cxn modelId="{B3BABDE3-337C-430D-ADE1-50E13C5E9781}" type="presParOf" srcId="{520D8128-FD2B-49BF-8C1A-067107EBD4AE}" destId="{5A82AA13-D2D2-4903-A0F3-D7431D2D569F}" srcOrd="1" destOrd="0" presId="urn:microsoft.com/office/officeart/2005/8/layout/vList2"/>
    <dgm:cxn modelId="{06BD3A45-D762-428E-A349-098679987F1C}" type="presParOf" srcId="{520D8128-FD2B-49BF-8C1A-067107EBD4AE}" destId="{2BE31AFC-0B81-4497-9C69-BB35D75EF1D8}" srcOrd="2" destOrd="0" presId="urn:microsoft.com/office/officeart/2005/8/layout/vList2"/>
    <dgm:cxn modelId="{2A14426B-FE74-461A-B0F8-391DDA02BEE4}" type="presParOf" srcId="{520D8128-FD2B-49BF-8C1A-067107EBD4AE}" destId="{9B757538-F909-4A33-B725-AA5A9C60EBEA}" srcOrd="3" destOrd="0" presId="urn:microsoft.com/office/officeart/2005/8/layout/vList2"/>
    <dgm:cxn modelId="{F55C7574-3005-47D1-A042-8CC6A0EDEBE9}" type="presParOf" srcId="{520D8128-FD2B-49BF-8C1A-067107EBD4AE}" destId="{9B8643C0-90D6-43E1-85BA-7E6F8D765B35}" srcOrd="4" destOrd="0" presId="urn:microsoft.com/office/officeart/2005/8/layout/vList2"/>
    <dgm:cxn modelId="{154972A1-B045-4004-ACA4-19159408FB8D}" type="presParOf" srcId="{520D8128-FD2B-49BF-8C1A-067107EBD4AE}" destId="{871189E1-FBA3-42A3-ABB3-DDA625805F8E}" srcOrd="5" destOrd="0" presId="urn:microsoft.com/office/officeart/2005/8/layout/vList2"/>
    <dgm:cxn modelId="{7A9C0CEB-9173-4B3C-8DEE-595B91CEAE49}" type="presParOf" srcId="{520D8128-FD2B-49BF-8C1A-067107EBD4AE}" destId="{3BD935AA-A6DA-433A-9572-EF0B6D724ACD}" srcOrd="6" destOrd="0" presId="urn:microsoft.com/office/officeart/2005/8/layout/vList2"/>
    <dgm:cxn modelId="{B473FBE9-B6DF-4064-821B-FB47EC435BE0}" type="presParOf" srcId="{520D8128-FD2B-49BF-8C1A-067107EBD4AE}" destId="{08AD71CF-5445-47DF-95D3-B2EBB1B27BDB}" srcOrd="7" destOrd="0" presId="urn:microsoft.com/office/officeart/2005/8/layout/vList2"/>
    <dgm:cxn modelId="{E646E0A8-C342-4F8B-AFAF-15233C4D2DF7}" type="presParOf" srcId="{520D8128-FD2B-49BF-8C1A-067107EBD4AE}" destId="{65B10940-F187-48AC-92B3-BF94342FDEB5}" srcOrd="8" destOrd="0" presId="urn:microsoft.com/office/officeart/2005/8/layout/vList2"/>
    <dgm:cxn modelId="{CDDAF8AC-6CEB-452C-8C84-65DFAD2296ED}" type="presParOf" srcId="{520D8128-FD2B-49BF-8C1A-067107EBD4AE}" destId="{47B093C0-5DF9-4A51-A2D8-EDBA24084E44}" srcOrd="9" destOrd="0" presId="urn:microsoft.com/office/officeart/2005/8/layout/vList2"/>
    <dgm:cxn modelId="{4C136FA7-36BE-44EF-8C3D-F829E88F5BF9}" type="presParOf" srcId="{520D8128-FD2B-49BF-8C1A-067107EBD4AE}" destId="{C97C4944-F331-427F-8B3D-18A85A42242C}" srcOrd="10" destOrd="0" presId="urn:microsoft.com/office/officeart/2005/8/layout/vList2"/>
    <dgm:cxn modelId="{F3E65E0F-8506-4F88-903C-7640A06FAB02}" type="presParOf" srcId="{520D8128-FD2B-49BF-8C1A-067107EBD4AE}" destId="{AE8FEFDF-3118-4FC8-AB04-E74A8388F16C}" srcOrd="11" destOrd="0" presId="urn:microsoft.com/office/officeart/2005/8/layout/vList2"/>
    <dgm:cxn modelId="{2CAEF595-D0F8-47A4-9C46-4CFAB0C5AEA3}" type="presParOf" srcId="{520D8128-FD2B-49BF-8C1A-067107EBD4AE}" destId="{17C47107-4A3D-455E-8A74-A1BA310A98DA}" srcOrd="12" destOrd="0" presId="urn:microsoft.com/office/officeart/2005/8/layout/vList2"/>
  </dgm:cxnLst>
  <dgm:bg/>
  <dgm:whole/>
  <dgm:extLst>
    <a:ext uri="http://schemas.microsoft.com/office/drawing/2008/diagram">
      <dsp:dataModelExt xmlns:dsp="http://schemas.microsoft.com/office/drawing/2008/diagram" xmlns="" relId="rId2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49BB46-034C-4BBD-9BD7-B6AD537CAF83}">
      <dsp:nvSpPr>
        <dsp:cNvPr id="0" name=""/>
        <dsp:cNvSpPr/>
      </dsp:nvSpPr>
      <dsp:spPr>
        <a:xfrm>
          <a:off x="1317968" y="520676"/>
          <a:ext cx="6728746" cy="6728746"/>
        </a:xfrm>
        <a:prstGeom prst="pie">
          <a:avLst>
            <a:gd name="adj1" fmla="val 16200000"/>
            <a:gd name="adj2" fmla="val 180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GB" sz="4000" kern="1200" dirty="0" smtClean="0">
              <a:solidFill>
                <a:schemeClr val="tx1">
                  <a:lumMod val="95000"/>
                  <a:lumOff val="5000"/>
                </a:schemeClr>
              </a:solidFill>
            </a:rPr>
            <a:t>Curriculum Change</a:t>
          </a:r>
          <a:endParaRPr lang="en-GB" sz="4000" kern="1200" dirty="0">
            <a:solidFill>
              <a:schemeClr val="tx1">
                <a:lumMod val="95000"/>
                <a:lumOff val="5000"/>
              </a:schemeClr>
            </a:solidFill>
          </a:endParaRPr>
        </a:p>
      </dsp:txBody>
      <dsp:txXfrm>
        <a:off x="4864178" y="1946530"/>
        <a:ext cx="2403123" cy="2002603"/>
      </dsp:txXfrm>
    </dsp:sp>
    <dsp:sp modelId="{E4BDEEDC-86B0-4688-9F6A-B9D006251900}">
      <dsp:nvSpPr>
        <dsp:cNvPr id="0" name=""/>
        <dsp:cNvSpPr/>
      </dsp:nvSpPr>
      <dsp:spPr>
        <a:xfrm>
          <a:off x="1179388" y="760989"/>
          <a:ext cx="6728746" cy="6728746"/>
        </a:xfrm>
        <a:prstGeom prst="pie">
          <a:avLst>
            <a:gd name="adj1" fmla="val 1800000"/>
            <a:gd name="adj2" fmla="val 9000000"/>
          </a:avLst>
        </a:prstGeom>
        <a:solidFill>
          <a:srgbClr val="00CC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GB" sz="4000" kern="1200" dirty="0" smtClean="0">
              <a:solidFill>
                <a:schemeClr val="tx1">
                  <a:lumMod val="95000"/>
                  <a:lumOff val="5000"/>
                </a:schemeClr>
              </a:solidFill>
            </a:rPr>
            <a:t>Project Evaluation</a:t>
          </a:r>
          <a:endParaRPr lang="en-GB" sz="4000" kern="1200" dirty="0">
            <a:solidFill>
              <a:schemeClr val="tx1">
                <a:lumMod val="95000"/>
                <a:lumOff val="5000"/>
              </a:schemeClr>
            </a:solidFill>
          </a:endParaRPr>
        </a:p>
      </dsp:txBody>
      <dsp:txXfrm>
        <a:off x="2781470" y="5126664"/>
        <a:ext cx="3604685" cy="1762290"/>
      </dsp:txXfrm>
    </dsp:sp>
    <dsp:sp modelId="{AEE41F8D-C8D3-467D-94CE-32F5F1E1FC8C}">
      <dsp:nvSpPr>
        <dsp:cNvPr id="0" name=""/>
        <dsp:cNvSpPr/>
      </dsp:nvSpPr>
      <dsp:spPr>
        <a:xfrm>
          <a:off x="1040807" y="520676"/>
          <a:ext cx="6728746" cy="6728746"/>
        </a:xfrm>
        <a:prstGeom prst="pie">
          <a:avLst>
            <a:gd name="adj1" fmla="val 9000000"/>
            <a:gd name="adj2" fmla="val 16200000"/>
          </a:avLst>
        </a:prstGeom>
        <a:solidFill>
          <a:srgbClr val="FFC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en-GB" sz="4000" kern="1200" dirty="0" smtClean="0">
              <a:solidFill>
                <a:schemeClr val="tx1">
                  <a:lumMod val="95000"/>
                  <a:lumOff val="5000"/>
                </a:schemeClr>
              </a:solidFill>
            </a:rPr>
            <a:t>Curriculum Mapping</a:t>
          </a:r>
          <a:endParaRPr lang="en-GB" sz="4000" kern="1200" dirty="0">
            <a:solidFill>
              <a:schemeClr val="tx1">
                <a:lumMod val="95000"/>
                <a:lumOff val="5000"/>
              </a:schemeClr>
            </a:solidFill>
          </a:endParaRPr>
        </a:p>
      </dsp:txBody>
      <dsp:txXfrm>
        <a:off x="1820221" y="1946530"/>
        <a:ext cx="2403123" cy="2002603"/>
      </dsp:txXfrm>
    </dsp:sp>
    <dsp:sp modelId="{A10CF335-842A-4B18-AE6B-99B2FC02EE4C}">
      <dsp:nvSpPr>
        <dsp:cNvPr id="0" name=""/>
        <dsp:cNvSpPr/>
      </dsp:nvSpPr>
      <dsp:spPr>
        <a:xfrm>
          <a:off x="901982" y="104135"/>
          <a:ext cx="7561829" cy="7561829"/>
        </a:xfrm>
        <a:prstGeom prst="circularArrow">
          <a:avLst>
            <a:gd name="adj1" fmla="val 5085"/>
            <a:gd name="adj2" fmla="val 327528"/>
            <a:gd name="adj3" fmla="val 1472472"/>
            <a:gd name="adj4" fmla="val 16199432"/>
            <a:gd name="adj5" fmla="val 5932"/>
          </a:avLst>
        </a:prstGeom>
        <a:solidFill>
          <a:schemeClr val="accent1">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6DCE03B-EFD5-4C94-B2F7-1D40337B046F}">
      <dsp:nvSpPr>
        <dsp:cNvPr id="0" name=""/>
        <dsp:cNvSpPr/>
      </dsp:nvSpPr>
      <dsp:spPr>
        <a:xfrm>
          <a:off x="762846" y="344022"/>
          <a:ext cx="7561829" cy="7561829"/>
        </a:xfrm>
        <a:prstGeom prst="circularArrow">
          <a:avLst>
            <a:gd name="adj1" fmla="val 5085"/>
            <a:gd name="adj2" fmla="val 327528"/>
            <a:gd name="adj3" fmla="val 8671970"/>
            <a:gd name="adj4" fmla="val 1800502"/>
            <a:gd name="adj5" fmla="val 5932"/>
          </a:avLst>
        </a:prstGeom>
        <a:solidFill>
          <a:srgbClr val="008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9E49156-2241-4C7D-91CA-0F68164A7317}">
      <dsp:nvSpPr>
        <dsp:cNvPr id="0" name=""/>
        <dsp:cNvSpPr/>
      </dsp:nvSpPr>
      <dsp:spPr>
        <a:xfrm>
          <a:off x="623711" y="104135"/>
          <a:ext cx="7561829" cy="7561829"/>
        </a:xfrm>
        <a:prstGeom prst="circularArrow">
          <a:avLst>
            <a:gd name="adj1" fmla="val 5085"/>
            <a:gd name="adj2" fmla="val 327528"/>
            <a:gd name="adj3" fmla="val 15873039"/>
            <a:gd name="adj4" fmla="val 9000000"/>
            <a:gd name="adj5" fmla="val 5932"/>
          </a:avLst>
        </a:prstGeom>
        <a:solidFill>
          <a:srgbClr val="FF99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7D7850-DC2A-49A3-B419-A0964FA4D043}">
      <dsp:nvSpPr>
        <dsp:cNvPr id="0" name=""/>
        <dsp:cNvSpPr/>
      </dsp:nvSpPr>
      <dsp:spPr>
        <a:xfrm>
          <a:off x="0" y="282916"/>
          <a:ext cx="17199265" cy="1428021"/>
        </a:xfrm>
        <a:prstGeom prst="roundRect">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GB" sz="4000" b="1" kern="1200" dirty="0" smtClean="0"/>
            <a:t>Aims of the project</a:t>
          </a:r>
          <a:r>
            <a:rPr lang="en-GB" sz="3200" b="1" kern="1200" dirty="0" smtClean="0"/>
            <a:t/>
          </a:r>
          <a:br>
            <a:rPr lang="en-GB" sz="3200" b="1" kern="1200" dirty="0" smtClean="0"/>
          </a:br>
          <a:r>
            <a:rPr lang="en-GB" sz="3200" b="1" kern="1200" dirty="0" smtClean="0"/>
            <a:t>- on graduation students should be able to: </a:t>
          </a:r>
          <a:endParaRPr lang="en-GB" sz="3200" b="1" kern="1200" dirty="0"/>
        </a:p>
      </dsp:txBody>
      <dsp:txXfrm>
        <a:off x="0" y="282916"/>
        <a:ext cx="17199265" cy="1428021"/>
      </dsp:txXfrm>
    </dsp:sp>
    <dsp:sp modelId="{2BE31AFC-0B81-4497-9C69-BB35D75EF1D8}">
      <dsp:nvSpPr>
        <dsp:cNvPr id="0" name=""/>
        <dsp:cNvSpPr/>
      </dsp:nvSpPr>
      <dsp:spPr>
        <a:xfrm>
          <a:off x="0" y="1895257"/>
          <a:ext cx="17199265" cy="1460159"/>
        </a:xfrm>
        <a:prstGeom prst="roundRect">
          <a:avLst/>
        </a:prstGeom>
        <a:gradFill rotWithShape="0">
          <a:gsLst>
            <a:gs pos="0">
              <a:schemeClr val="accent2">
                <a:alpha val="90000"/>
                <a:hueOff val="0"/>
                <a:satOff val="0"/>
                <a:lumOff val="0"/>
                <a:alphaOff val="-13333"/>
                <a:shade val="51000"/>
                <a:satMod val="130000"/>
              </a:schemeClr>
            </a:gs>
            <a:gs pos="80000">
              <a:schemeClr val="accent2">
                <a:alpha val="90000"/>
                <a:hueOff val="0"/>
                <a:satOff val="0"/>
                <a:lumOff val="0"/>
                <a:alphaOff val="-13333"/>
                <a:shade val="93000"/>
                <a:satMod val="130000"/>
              </a:schemeClr>
            </a:gs>
            <a:gs pos="100000">
              <a:schemeClr val="accent2">
                <a:alpha val="90000"/>
                <a:hueOff val="0"/>
                <a:satOff val="0"/>
                <a:lumOff val="0"/>
                <a:alphaOff val="-1333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GB" sz="3200" b="0" kern="1200" dirty="0" smtClean="0"/>
            <a:t>1. recognise, assess and understand the management of substance misuse and associated health and social problems and contribute to the prevention of addiction.</a:t>
          </a:r>
          <a:endParaRPr lang="en-GB" sz="3200" b="0" kern="1200" dirty="0"/>
        </a:p>
      </dsp:txBody>
      <dsp:txXfrm>
        <a:off x="0" y="1895257"/>
        <a:ext cx="17199265" cy="1460159"/>
      </dsp:txXfrm>
    </dsp:sp>
    <dsp:sp modelId="{C83963A7-18A3-45CD-AEB8-C585A6A0395E}">
      <dsp:nvSpPr>
        <dsp:cNvPr id="0" name=""/>
        <dsp:cNvSpPr/>
      </dsp:nvSpPr>
      <dsp:spPr>
        <a:xfrm>
          <a:off x="0" y="3539737"/>
          <a:ext cx="17199265" cy="1460159"/>
        </a:xfrm>
        <a:prstGeom prst="roundRect">
          <a:avLst/>
        </a:prstGeom>
        <a:gradFill rotWithShape="0">
          <a:gsLst>
            <a:gs pos="0">
              <a:schemeClr val="accent2">
                <a:alpha val="90000"/>
                <a:hueOff val="0"/>
                <a:satOff val="0"/>
                <a:lumOff val="0"/>
                <a:alphaOff val="-26667"/>
                <a:shade val="51000"/>
                <a:satMod val="130000"/>
              </a:schemeClr>
            </a:gs>
            <a:gs pos="80000">
              <a:schemeClr val="accent2">
                <a:alpha val="90000"/>
                <a:hueOff val="0"/>
                <a:satOff val="0"/>
                <a:lumOff val="0"/>
                <a:alphaOff val="-26667"/>
                <a:shade val="93000"/>
                <a:satMod val="130000"/>
              </a:schemeClr>
            </a:gs>
            <a:gs pos="100000">
              <a:schemeClr val="accent2">
                <a:alpha val="90000"/>
                <a:hueOff val="0"/>
                <a:satOff val="0"/>
                <a:lumOff val="0"/>
                <a:alphaOff val="-26667"/>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GB" sz="3200" b="0" kern="1200" dirty="0" smtClean="0"/>
            <a:t>2. be aware of the effects of substance misuse on their own behaviour and health and on their professional practice and conduct.</a:t>
          </a:r>
        </a:p>
      </dsp:txBody>
      <dsp:txXfrm>
        <a:off x="0" y="3539737"/>
        <a:ext cx="17199265" cy="1460159"/>
      </dsp:txXfrm>
    </dsp:sp>
    <dsp:sp modelId="{F36CF4B5-B2DE-4A81-A972-963ACDD690B7}">
      <dsp:nvSpPr>
        <dsp:cNvPr id="0" name=""/>
        <dsp:cNvSpPr/>
      </dsp:nvSpPr>
      <dsp:spPr>
        <a:xfrm>
          <a:off x="0" y="5184217"/>
          <a:ext cx="17199265" cy="1460159"/>
        </a:xfrm>
        <a:prstGeom prst="roundRect">
          <a:avLst/>
        </a:prstGeom>
        <a:gradFill rotWithShape="0">
          <a:gsLst>
            <a:gs pos="0">
              <a:schemeClr val="accent2">
                <a:alpha val="90000"/>
                <a:hueOff val="0"/>
                <a:satOff val="0"/>
                <a:lumOff val="0"/>
                <a:alphaOff val="-40000"/>
                <a:shade val="51000"/>
                <a:satMod val="130000"/>
              </a:schemeClr>
            </a:gs>
            <a:gs pos="80000">
              <a:schemeClr val="accent2">
                <a:alpha val="90000"/>
                <a:hueOff val="0"/>
                <a:satOff val="0"/>
                <a:lumOff val="0"/>
                <a:alphaOff val="-40000"/>
                <a:shade val="93000"/>
                <a:satMod val="130000"/>
              </a:schemeClr>
            </a:gs>
            <a:gs pos="100000">
              <a:schemeClr val="accent2">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GB" sz="3200" b="0" kern="1200" dirty="0" smtClean="0"/>
            <a:t>3. challenge the stigma and discrimination that are often experienced by people with addiction </a:t>
          </a:r>
          <a:endParaRPr lang="en-GB" sz="3200" b="0" kern="1200" dirty="0"/>
        </a:p>
      </dsp:txBody>
      <dsp:txXfrm>
        <a:off x="0" y="5184217"/>
        <a:ext cx="17199265" cy="146015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E354D50-5D55-4920-A38C-23CCA5174DD6}">
      <dsp:nvSpPr>
        <dsp:cNvPr id="0" name=""/>
        <dsp:cNvSpPr/>
      </dsp:nvSpPr>
      <dsp:spPr>
        <a:xfrm>
          <a:off x="0" y="2109350"/>
          <a:ext cx="11304681" cy="965141"/>
        </a:xfrm>
        <a:prstGeom prst="roundRect">
          <a:avLst/>
        </a:prstGeom>
        <a:gradFill rotWithShape="0">
          <a:gsLst>
            <a:gs pos="0">
              <a:schemeClr val="accent2">
                <a:shade val="80000"/>
                <a:hueOff val="0"/>
                <a:satOff val="0"/>
                <a:lumOff val="0"/>
                <a:alphaOff val="0"/>
                <a:shade val="51000"/>
                <a:satMod val="130000"/>
              </a:schemeClr>
            </a:gs>
            <a:gs pos="80000">
              <a:schemeClr val="accent2">
                <a:shade val="80000"/>
                <a:hueOff val="0"/>
                <a:satOff val="0"/>
                <a:lumOff val="0"/>
                <a:alphaOff val="0"/>
                <a:shade val="93000"/>
                <a:satMod val="130000"/>
              </a:schemeClr>
            </a:gs>
            <a:gs pos="100000">
              <a:schemeClr val="accent2">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GB" sz="4000" b="1" kern="1200" dirty="0" smtClean="0"/>
            <a:t>Background</a:t>
          </a:r>
          <a:endParaRPr lang="en-GB" sz="4000" b="1" kern="1200" dirty="0"/>
        </a:p>
      </dsp:txBody>
      <dsp:txXfrm>
        <a:off x="0" y="2109350"/>
        <a:ext cx="11304681" cy="965141"/>
      </dsp:txXfrm>
    </dsp:sp>
    <dsp:sp modelId="{2BE31AFC-0B81-4497-9C69-BB35D75EF1D8}">
      <dsp:nvSpPr>
        <dsp:cNvPr id="0" name=""/>
        <dsp:cNvSpPr/>
      </dsp:nvSpPr>
      <dsp:spPr>
        <a:xfrm>
          <a:off x="0" y="3258811"/>
          <a:ext cx="11304681" cy="1069758"/>
        </a:xfrm>
        <a:prstGeom prst="roundRect">
          <a:avLst/>
        </a:prstGeom>
        <a:gradFill rotWithShape="0">
          <a:gsLst>
            <a:gs pos="0">
              <a:schemeClr val="accent2">
                <a:shade val="80000"/>
                <a:hueOff val="-5979"/>
                <a:satOff val="-671"/>
                <a:lumOff val="4280"/>
                <a:alphaOff val="0"/>
                <a:shade val="51000"/>
                <a:satMod val="130000"/>
              </a:schemeClr>
            </a:gs>
            <a:gs pos="80000">
              <a:schemeClr val="accent2">
                <a:shade val="80000"/>
                <a:hueOff val="-5979"/>
                <a:satOff val="-671"/>
                <a:lumOff val="4280"/>
                <a:alphaOff val="0"/>
                <a:shade val="93000"/>
                <a:satMod val="130000"/>
              </a:schemeClr>
            </a:gs>
            <a:gs pos="100000">
              <a:schemeClr val="accent2">
                <a:shade val="80000"/>
                <a:hueOff val="-5979"/>
                <a:satOff val="-671"/>
                <a:lumOff val="42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GB" sz="2800" kern="1200" dirty="0" smtClean="0">
              <a:latin typeface="Calibri"/>
            </a:rPr>
            <a:t>Substance misuse is one of the worst health problems doctors encounter daily.</a:t>
          </a:r>
          <a:r>
            <a:rPr lang="en-GB" sz="2800" i="1" kern="1200" dirty="0" smtClean="0">
              <a:latin typeface="Calibri"/>
            </a:rPr>
            <a:t> </a:t>
          </a:r>
          <a:endParaRPr lang="en-GB" sz="2800" kern="1200" dirty="0"/>
        </a:p>
      </dsp:txBody>
      <dsp:txXfrm>
        <a:off x="0" y="3258811"/>
        <a:ext cx="11304681" cy="1069758"/>
      </dsp:txXfrm>
    </dsp:sp>
    <dsp:sp modelId="{9B8643C0-90D6-43E1-85BA-7E6F8D765B35}">
      <dsp:nvSpPr>
        <dsp:cNvPr id="0" name=""/>
        <dsp:cNvSpPr/>
      </dsp:nvSpPr>
      <dsp:spPr>
        <a:xfrm>
          <a:off x="0" y="4512889"/>
          <a:ext cx="11304681" cy="689107"/>
        </a:xfrm>
        <a:prstGeom prst="roundRect">
          <a:avLst/>
        </a:prstGeom>
        <a:gradFill rotWithShape="0">
          <a:gsLst>
            <a:gs pos="0">
              <a:schemeClr val="accent2">
                <a:shade val="80000"/>
                <a:hueOff val="-11957"/>
                <a:satOff val="-1341"/>
                <a:lumOff val="8560"/>
                <a:alphaOff val="0"/>
                <a:shade val="51000"/>
                <a:satMod val="130000"/>
              </a:schemeClr>
            </a:gs>
            <a:gs pos="80000">
              <a:schemeClr val="accent2">
                <a:shade val="80000"/>
                <a:hueOff val="-11957"/>
                <a:satOff val="-1341"/>
                <a:lumOff val="8560"/>
                <a:alphaOff val="0"/>
                <a:shade val="93000"/>
                <a:satMod val="130000"/>
              </a:schemeClr>
            </a:gs>
            <a:gs pos="100000">
              <a:schemeClr val="accent2">
                <a:shade val="80000"/>
                <a:hueOff val="-11957"/>
                <a:satOff val="-1341"/>
                <a:lumOff val="856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GB" sz="2800" kern="1200" dirty="0" smtClean="0">
              <a:latin typeface="Calibri"/>
            </a:rPr>
            <a:t>Every GP deals with over 350 heavy drinkers each year.</a:t>
          </a:r>
          <a:endParaRPr lang="en-GB" sz="2800" kern="1200" dirty="0">
            <a:latin typeface="Calibri"/>
          </a:endParaRPr>
        </a:p>
      </dsp:txBody>
      <dsp:txXfrm>
        <a:off x="0" y="4512889"/>
        <a:ext cx="11304681" cy="689107"/>
      </dsp:txXfrm>
    </dsp:sp>
    <dsp:sp modelId="{3BD935AA-A6DA-433A-9572-EF0B6D724ACD}">
      <dsp:nvSpPr>
        <dsp:cNvPr id="0" name=""/>
        <dsp:cNvSpPr/>
      </dsp:nvSpPr>
      <dsp:spPr>
        <a:xfrm>
          <a:off x="0" y="5386317"/>
          <a:ext cx="11304681" cy="1471699"/>
        </a:xfrm>
        <a:prstGeom prst="roundRect">
          <a:avLst/>
        </a:prstGeom>
        <a:gradFill rotWithShape="0">
          <a:gsLst>
            <a:gs pos="0">
              <a:schemeClr val="accent2">
                <a:shade val="80000"/>
                <a:hueOff val="-17936"/>
                <a:satOff val="-2012"/>
                <a:lumOff val="12840"/>
                <a:alphaOff val="0"/>
                <a:shade val="51000"/>
                <a:satMod val="130000"/>
              </a:schemeClr>
            </a:gs>
            <a:gs pos="80000">
              <a:schemeClr val="accent2">
                <a:shade val="80000"/>
                <a:hueOff val="-17936"/>
                <a:satOff val="-2012"/>
                <a:lumOff val="12840"/>
                <a:alphaOff val="0"/>
                <a:shade val="93000"/>
                <a:satMod val="130000"/>
              </a:schemeClr>
            </a:gs>
            <a:gs pos="100000">
              <a:schemeClr val="accent2">
                <a:shade val="80000"/>
                <a:hueOff val="-17936"/>
                <a:satOff val="-2012"/>
                <a:lumOff val="1284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GB" sz="2800" kern="1200" dirty="0" smtClean="0">
              <a:latin typeface="Calibri"/>
            </a:rPr>
            <a:t>Alcohol misuse is in virtually every hospital department.  Alcohol is responsible for c.25% of all hospital admissions and c.35% of Accident and Emergency Department attendances (increasing to 70% at peak times). </a:t>
          </a:r>
          <a:endParaRPr lang="en-GB" sz="2800" kern="1200" dirty="0">
            <a:latin typeface="Calibri"/>
          </a:endParaRPr>
        </a:p>
      </dsp:txBody>
      <dsp:txXfrm>
        <a:off x="0" y="5386317"/>
        <a:ext cx="11304681" cy="1471699"/>
      </dsp:txXfrm>
    </dsp:sp>
    <dsp:sp modelId="{65B10940-F187-48AC-92B3-BF94342FDEB5}">
      <dsp:nvSpPr>
        <dsp:cNvPr id="0" name=""/>
        <dsp:cNvSpPr/>
      </dsp:nvSpPr>
      <dsp:spPr>
        <a:xfrm>
          <a:off x="0" y="7042337"/>
          <a:ext cx="11304681" cy="707254"/>
        </a:xfrm>
        <a:prstGeom prst="roundRect">
          <a:avLst/>
        </a:prstGeom>
        <a:gradFill rotWithShape="0">
          <a:gsLst>
            <a:gs pos="0">
              <a:schemeClr val="accent2">
                <a:shade val="80000"/>
                <a:hueOff val="-23915"/>
                <a:satOff val="-2683"/>
                <a:lumOff val="17120"/>
                <a:alphaOff val="0"/>
                <a:shade val="51000"/>
                <a:satMod val="130000"/>
              </a:schemeClr>
            </a:gs>
            <a:gs pos="80000">
              <a:schemeClr val="accent2">
                <a:shade val="80000"/>
                <a:hueOff val="-23915"/>
                <a:satOff val="-2683"/>
                <a:lumOff val="17120"/>
                <a:alphaOff val="0"/>
                <a:shade val="93000"/>
                <a:satMod val="130000"/>
              </a:schemeClr>
            </a:gs>
            <a:gs pos="100000">
              <a:schemeClr val="accent2">
                <a:shade val="80000"/>
                <a:hueOff val="-23915"/>
                <a:satOff val="-2683"/>
                <a:lumOff val="1712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GB" sz="2800" kern="1200" dirty="0" smtClean="0">
              <a:latin typeface="Calibri"/>
            </a:rPr>
            <a:t>In England and Wales, there are over 250,000 problem drug users.  </a:t>
          </a:r>
          <a:endParaRPr lang="en-GB" sz="2800" kern="1200" dirty="0">
            <a:latin typeface="Calibri"/>
          </a:endParaRPr>
        </a:p>
      </dsp:txBody>
      <dsp:txXfrm>
        <a:off x="0" y="7042337"/>
        <a:ext cx="11304681" cy="707254"/>
      </dsp:txXfrm>
    </dsp:sp>
    <dsp:sp modelId="{C97C4944-F331-427F-8B3D-18A85A42242C}">
      <dsp:nvSpPr>
        <dsp:cNvPr id="0" name=""/>
        <dsp:cNvSpPr/>
      </dsp:nvSpPr>
      <dsp:spPr>
        <a:xfrm>
          <a:off x="0" y="7933911"/>
          <a:ext cx="11304681" cy="994876"/>
        </a:xfrm>
        <a:prstGeom prst="roundRect">
          <a:avLst/>
        </a:prstGeom>
        <a:gradFill rotWithShape="0">
          <a:gsLst>
            <a:gs pos="0">
              <a:schemeClr val="accent2">
                <a:shade val="80000"/>
                <a:hueOff val="-29893"/>
                <a:satOff val="-3353"/>
                <a:lumOff val="21400"/>
                <a:alphaOff val="0"/>
                <a:shade val="51000"/>
                <a:satMod val="130000"/>
              </a:schemeClr>
            </a:gs>
            <a:gs pos="80000">
              <a:schemeClr val="accent2">
                <a:shade val="80000"/>
                <a:hueOff val="-29893"/>
                <a:satOff val="-3353"/>
                <a:lumOff val="21400"/>
                <a:alphaOff val="0"/>
                <a:shade val="93000"/>
                <a:satMod val="130000"/>
              </a:schemeClr>
            </a:gs>
            <a:gs pos="100000">
              <a:schemeClr val="accent2">
                <a:shade val="80000"/>
                <a:hueOff val="-29893"/>
                <a:satOff val="-3353"/>
                <a:lumOff val="2140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GB" sz="2800" kern="1200" dirty="0" smtClean="0">
              <a:latin typeface="Calibri"/>
            </a:rPr>
            <a:t>1 in every 12 GP registered patients report using illicit drugs at some time within the previous year. </a:t>
          </a:r>
          <a:endParaRPr lang="en-GB" sz="2800" kern="1200" dirty="0">
            <a:latin typeface="Calibri"/>
          </a:endParaRPr>
        </a:p>
      </dsp:txBody>
      <dsp:txXfrm>
        <a:off x="0" y="7933911"/>
        <a:ext cx="11304681" cy="994876"/>
      </dsp:txXfrm>
    </dsp:sp>
    <dsp:sp modelId="{17C47107-4A3D-455E-8A74-A1BA310A98DA}">
      <dsp:nvSpPr>
        <dsp:cNvPr id="0" name=""/>
        <dsp:cNvSpPr/>
      </dsp:nvSpPr>
      <dsp:spPr>
        <a:xfrm>
          <a:off x="0" y="9113108"/>
          <a:ext cx="11304681" cy="1075434"/>
        </a:xfrm>
        <a:prstGeom prst="roundRect">
          <a:avLst/>
        </a:prstGeom>
        <a:gradFill rotWithShape="0">
          <a:gsLst>
            <a:gs pos="0">
              <a:schemeClr val="accent2">
                <a:shade val="80000"/>
                <a:hueOff val="-35872"/>
                <a:satOff val="-4024"/>
                <a:lumOff val="25680"/>
                <a:alphaOff val="0"/>
                <a:shade val="51000"/>
                <a:satMod val="130000"/>
              </a:schemeClr>
            </a:gs>
            <a:gs pos="80000">
              <a:schemeClr val="accent2">
                <a:shade val="80000"/>
                <a:hueOff val="-35872"/>
                <a:satOff val="-4024"/>
                <a:lumOff val="25680"/>
                <a:alphaOff val="0"/>
                <a:shade val="93000"/>
                <a:satMod val="130000"/>
              </a:schemeClr>
            </a:gs>
            <a:gs pos="100000">
              <a:schemeClr val="accent2">
                <a:shade val="80000"/>
                <a:hueOff val="-35872"/>
                <a:satOff val="-4024"/>
                <a:lumOff val="256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GB" sz="2800" kern="1200" dirty="0" smtClean="0">
              <a:latin typeface="Calibri"/>
            </a:rPr>
            <a:t>Doctors have a vital role to play in recognising substance misuse, and in assessing and managing the associated problems.</a:t>
          </a:r>
          <a:endParaRPr lang="en-GB" sz="2800" kern="1200" dirty="0">
            <a:latin typeface="Calibri"/>
          </a:endParaRPr>
        </a:p>
      </dsp:txBody>
      <dsp:txXfrm>
        <a:off x="0" y="9113108"/>
        <a:ext cx="11304681" cy="1075434"/>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999" y="13298392"/>
            <a:ext cx="25737979" cy="9176086"/>
          </a:xfrm>
        </p:spPr>
        <p:txBody>
          <a:bodyPr/>
          <a:lstStyle/>
          <a:p>
            <a:r>
              <a:rPr lang="en-US" smtClean="0"/>
              <a:t>Click to edit Master title style</a:t>
            </a:r>
            <a:endParaRPr lang="en-GB"/>
          </a:p>
        </p:txBody>
      </p:sp>
      <p:sp>
        <p:nvSpPr>
          <p:cNvPr id="3" name="Subtitle 2"/>
          <p:cNvSpPr>
            <a:spLocks noGrp="1"/>
          </p:cNvSpPr>
          <p:nvPr>
            <p:ph type="subTitle" idx="1"/>
          </p:nvPr>
        </p:nvSpPr>
        <p:spPr>
          <a:xfrm>
            <a:off x="4541997" y="24258165"/>
            <a:ext cx="21195983" cy="10939956"/>
          </a:xfrm>
        </p:spPr>
        <p:txBody>
          <a:bodyPr/>
          <a:lstStyle>
            <a:lvl1pPr marL="0" indent="0" algn="ctr">
              <a:buNone/>
              <a:defRPr>
                <a:solidFill>
                  <a:schemeClr val="tx1">
                    <a:tint val="75000"/>
                  </a:schemeClr>
                </a:solidFill>
              </a:defRPr>
            </a:lvl1pPr>
            <a:lvl2pPr marL="2088076" indent="0" algn="ctr">
              <a:buNone/>
              <a:defRPr>
                <a:solidFill>
                  <a:schemeClr val="tx1">
                    <a:tint val="75000"/>
                  </a:schemeClr>
                </a:solidFill>
              </a:defRPr>
            </a:lvl2pPr>
            <a:lvl3pPr marL="4176152" indent="0" algn="ctr">
              <a:buNone/>
              <a:defRPr>
                <a:solidFill>
                  <a:schemeClr val="tx1">
                    <a:tint val="75000"/>
                  </a:schemeClr>
                </a:solidFill>
              </a:defRPr>
            </a:lvl3pPr>
            <a:lvl4pPr marL="6264228" indent="0" algn="ctr">
              <a:buNone/>
              <a:defRPr>
                <a:solidFill>
                  <a:schemeClr val="tx1">
                    <a:tint val="75000"/>
                  </a:schemeClr>
                </a:solidFill>
              </a:defRPr>
            </a:lvl4pPr>
            <a:lvl5pPr marL="8352303" indent="0" algn="ctr">
              <a:buNone/>
              <a:defRPr>
                <a:solidFill>
                  <a:schemeClr val="tx1">
                    <a:tint val="75000"/>
                  </a:schemeClr>
                </a:solidFill>
              </a:defRPr>
            </a:lvl5pPr>
            <a:lvl6pPr marL="10440379" indent="0" algn="ctr">
              <a:buNone/>
              <a:defRPr>
                <a:solidFill>
                  <a:schemeClr val="tx1">
                    <a:tint val="75000"/>
                  </a:schemeClr>
                </a:solidFill>
              </a:defRPr>
            </a:lvl6pPr>
            <a:lvl7pPr marL="12528455" indent="0" algn="ctr">
              <a:buNone/>
              <a:defRPr>
                <a:solidFill>
                  <a:schemeClr val="tx1">
                    <a:tint val="75000"/>
                  </a:schemeClr>
                </a:solidFill>
              </a:defRPr>
            </a:lvl7pPr>
            <a:lvl8pPr marL="14616531" indent="0" algn="ctr">
              <a:buNone/>
              <a:defRPr>
                <a:solidFill>
                  <a:schemeClr val="tx1">
                    <a:tint val="75000"/>
                  </a:schemeClr>
                </a:solidFill>
              </a:defRPr>
            </a:lvl8pPr>
            <a:lvl9pPr marL="16704607"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7AD9ADB-94EC-4E20-89D8-3AA91DDB5896}"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A65EB85-D801-450D-A6BF-897825691872}"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91909" y="27508444"/>
            <a:ext cx="25737979" cy="8502249"/>
          </a:xfrm>
        </p:spPr>
        <p:txBody>
          <a:bodyPr anchor="t"/>
          <a:lstStyle>
            <a:lvl1pPr algn="l">
              <a:defRPr sz="18300" b="1" cap="all"/>
            </a:lvl1pPr>
          </a:lstStyle>
          <a:p>
            <a:r>
              <a:rPr lang="en-US" smtClean="0"/>
              <a:t>Click to edit Master title style</a:t>
            </a:r>
            <a:endParaRPr lang="en-GB"/>
          </a:p>
        </p:txBody>
      </p:sp>
      <p:sp>
        <p:nvSpPr>
          <p:cNvPr id="3" name="Text Placeholder 2"/>
          <p:cNvSpPr>
            <a:spLocks noGrp="1"/>
          </p:cNvSpPr>
          <p:nvPr>
            <p:ph type="body" idx="1"/>
          </p:nvPr>
        </p:nvSpPr>
        <p:spPr>
          <a:xfrm>
            <a:off x="2391909" y="18144082"/>
            <a:ext cx="25737979" cy="9364362"/>
          </a:xfrm>
        </p:spPr>
        <p:txBody>
          <a:bodyPr anchor="b"/>
          <a:lstStyle>
            <a:lvl1pPr marL="0" indent="0">
              <a:buNone/>
              <a:defRPr sz="9100">
                <a:solidFill>
                  <a:schemeClr val="tx1">
                    <a:tint val="75000"/>
                  </a:schemeClr>
                </a:solidFill>
              </a:defRPr>
            </a:lvl1pPr>
            <a:lvl2pPr marL="2088076" indent="0">
              <a:buNone/>
              <a:defRPr sz="8200">
                <a:solidFill>
                  <a:schemeClr val="tx1">
                    <a:tint val="75000"/>
                  </a:schemeClr>
                </a:solidFill>
              </a:defRPr>
            </a:lvl2pPr>
            <a:lvl3pPr marL="4176152" indent="0">
              <a:buNone/>
              <a:defRPr sz="7400">
                <a:solidFill>
                  <a:schemeClr val="tx1">
                    <a:tint val="75000"/>
                  </a:schemeClr>
                </a:solidFill>
              </a:defRPr>
            </a:lvl3pPr>
            <a:lvl4pPr marL="6264228" indent="0">
              <a:buNone/>
              <a:defRPr sz="6400">
                <a:solidFill>
                  <a:schemeClr val="tx1">
                    <a:tint val="75000"/>
                  </a:schemeClr>
                </a:solidFill>
              </a:defRPr>
            </a:lvl4pPr>
            <a:lvl5pPr marL="8352303" indent="0">
              <a:buNone/>
              <a:defRPr sz="6400">
                <a:solidFill>
                  <a:schemeClr val="tx1">
                    <a:tint val="75000"/>
                  </a:schemeClr>
                </a:solidFill>
              </a:defRPr>
            </a:lvl5pPr>
            <a:lvl6pPr marL="10440379" indent="0">
              <a:buNone/>
              <a:defRPr sz="6400">
                <a:solidFill>
                  <a:schemeClr val="tx1">
                    <a:tint val="75000"/>
                  </a:schemeClr>
                </a:solidFill>
              </a:defRPr>
            </a:lvl6pPr>
            <a:lvl7pPr marL="12528455" indent="0">
              <a:buNone/>
              <a:defRPr sz="6400">
                <a:solidFill>
                  <a:schemeClr val="tx1">
                    <a:tint val="75000"/>
                  </a:schemeClr>
                </a:solidFill>
              </a:defRPr>
            </a:lvl7pPr>
            <a:lvl8pPr marL="14616531" indent="0">
              <a:buNone/>
              <a:defRPr sz="6400">
                <a:solidFill>
                  <a:schemeClr val="tx1">
                    <a:tint val="75000"/>
                  </a:schemeClr>
                </a:solidFill>
              </a:defRPr>
            </a:lvl8pPr>
            <a:lvl9pPr marL="16704607" indent="0">
              <a:buNone/>
              <a:defRPr sz="6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280CBD-4863-478F-9A81-2A00F0576682}"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514000" y="9988659"/>
            <a:ext cx="13373656" cy="28251647"/>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15392321" y="9988659"/>
            <a:ext cx="13373656" cy="28251647"/>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D591064-8DAA-4E2C-A15B-0258B0A3B96B}"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513999" y="9582374"/>
            <a:ext cx="13378914" cy="3993478"/>
          </a:xfrm>
        </p:spPr>
        <p:txBody>
          <a:bodyPr anchor="b"/>
          <a:lstStyle>
            <a:lvl1pPr marL="0" indent="0">
              <a:buNone/>
              <a:defRPr sz="11000" b="1"/>
            </a:lvl1pPr>
            <a:lvl2pPr marL="2088076" indent="0">
              <a:buNone/>
              <a:defRPr sz="9100" b="1"/>
            </a:lvl2pPr>
            <a:lvl3pPr marL="4176152" indent="0">
              <a:buNone/>
              <a:defRPr sz="8200" b="1"/>
            </a:lvl3pPr>
            <a:lvl4pPr marL="6264228" indent="0">
              <a:buNone/>
              <a:defRPr sz="7400" b="1"/>
            </a:lvl4pPr>
            <a:lvl5pPr marL="8352303" indent="0">
              <a:buNone/>
              <a:defRPr sz="7400" b="1"/>
            </a:lvl5pPr>
            <a:lvl6pPr marL="10440379" indent="0">
              <a:buNone/>
              <a:defRPr sz="7400" b="1"/>
            </a:lvl6pPr>
            <a:lvl7pPr marL="12528455" indent="0">
              <a:buNone/>
              <a:defRPr sz="7400" b="1"/>
            </a:lvl7pPr>
            <a:lvl8pPr marL="14616531" indent="0">
              <a:buNone/>
              <a:defRPr sz="7400" b="1"/>
            </a:lvl8pPr>
            <a:lvl9pPr marL="16704607" indent="0">
              <a:buNone/>
              <a:defRPr sz="7400" b="1"/>
            </a:lvl9pPr>
          </a:lstStyle>
          <a:p>
            <a:pPr lvl="0"/>
            <a:r>
              <a:rPr lang="en-US" smtClean="0"/>
              <a:t>Click to edit Master text styles</a:t>
            </a:r>
          </a:p>
        </p:txBody>
      </p:sp>
      <p:sp>
        <p:nvSpPr>
          <p:cNvPr id="4" name="Content Placeholder 3"/>
          <p:cNvSpPr>
            <a:spLocks noGrp="1"/>
          </p:cNvSpPr>
          <p:nvPr>
            <p:ph sz="half" idx="2"/>
          </p:nvPr>
        </p:nvSpPr>
        <p:spPr>
          <a:xfrm>
            <a:off x="1513999" y="13575851"/>
            <a:ext cx="13378914" cy="24664452"/>
          </a:xfrm>
        </p:spPr>
        <p:txBody>
          <a:bodyPr/>
          <a:lstStyle>
            <a:lvl1pPr>
              <a:defRPr sz="11000"/>
            </a:lvl1pPr>
            <a:lvl2pPr>
              <a:defRPr sz="91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15381809" y="9582374"/>
            <a:ext cx="13384170" cy="3993478"/>
          </a:xfrm>
        </p:spPr>
        <p:txBody>
          <a:bodyPr anchor="b"/>
          <a:lstStyle>
            <a:lvl1pPr marL="0" indent="0">
              <a:buNone/>
              <a:defRPr sz="11000" b="1"/>
            </a:lvl1pPr>
            <a:lvl2pPr marL="2088076" indent="0">
              <a:buNone/>
              <a:defRPr sz="9100" b="1"/>
            </a:lvl2pPr>
            <a:lvl3pPr marL="4176152" indent="0">
              <a:buNone/>
              <a:defRPr sz="8200" b="1"/>
            </a:lvl3pPr>
            <a:lvl4pPr marL="6264228" indent="0">
              <a:buNone/>
              <a:defRPr sz="7400" b="1"/>
            </a:lvl4pPr>
            <a:lvl5pPr marL="8352303" indent="0">
              <a:buNone/>
              <a:defRPr sz="7400" b="1"/>
            </a:lvl5pPr>
            <a:lvl6pPr marL="10440379" indent="0">
              <a:buNone/>
              <a:defRPr sz="7400" b="1"/>
            </a:lvl6pPr>
            <a:lvl7pPr marL="12528455" indent="0">
              <a:buNone/>
              <a:defRPr sz="7400" b="1"/>
            </a:lvl7pPr>
            <a:lvl8pPr marL="14616531" indent="0">
              <a:buNone/>
              <a:defRPr sz="7400" b="1"/>
            </a:lvl8pPr>
            <a:lvl9pPr marL="16704607" indent="0">
              <a:buNone/>
              <a:defRPr sz="7400" b="1"/>
            </a:lvl9pPr>
          </a:lstStyle>
          <a:p>
            <a:pPr lvl="0"/>
            <a:r>
              <a:rPr lang="en-US" smtClean="0"/>
              <a:t>Click to edit Master text styles</a:t>
            </a:r>
          </a:p>
        </p:txBody>
      </p:sp>
      <p:sp>
        <p:nvSpPr>
          <p:cNvPr id="6" name="Content Placeholder 5"/>
          <p:cNvSpPr>
            <a:spLocks noGrp="1"/>
          </p:cNvSpPr>
          <p:nvPr>
            <p:ph sz="quarter" idx="4"/>
          </p:nvPr>
        </p:nvSpPr>
        <p:spPr>
          <a:xfrm>
            <a:off x="15381809" y="13575851"/>
            <a:ext cx="13384170" cy="24664452"/>
          </a:xfrm>
        </p:spPr>
        <p:txBody>
          <a:bodyPr/>
          <a:lstStyle>
            <a:lvl1pPr>
              <a:defRPr sz="11000"/>
            </a:lvl1pPr>
            <a:lvl2pPr>
              <a:defRPr sz="91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70FF871-F638-4174-AA82-BA9EA29B64A6}"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3D8ED6D-F123-4A02-8656-0C4639BE583B}"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6E84072-BB9D-4991-A257-737982D1AFB7}"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4000" y="1704414"/>
            <a:ext cx="9961903" cy="7253667"/>
          </a:xfrm>
        </p:spPr>
        <p:txBody>
          <a:bodyPr anchor="b"/>
          <a:lstStyle>
            <a:lvl1pPr algn="l">
              <a:defRPr sz="9100" b="1"/>
            </a:lvl1pPr>
          </a:lstStyle>
          <a:p>
            <a:r>
              <a:rPr lang="en-US" smtClean="0"/>
              <a:t>Click to edit Master title style</a:t>
            </a:r>
            <a:endParaRPr lang="en-GB"/>
          </a:p>
        </p:txBody>
      </p:sp>
      <p:sp>
        <p:nvSpPr>
          <p:cNvPr id="3" name="Content Placeholder 2"/>
          <p:cNvSpPr>
            <a:spLocks noGrp="1"/>
          </p:cNvSpPr>
          <p:nvPr>
            <p:ph idx="1"/>
          </p:nvPr>
        </p:nvSpPr>
        <p:spPr>
          <a:xfrm>
            <a:off x="11838629" y="1704416"/>
            <a:ext cx="16927347" cy="36535891"/>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1514000" y="8958083"/>
            <a:ext cx="9961903" cy="29282224"/>
          </a:xfrm>
        </p:spPr>
        <p:txBody>
          <a:bodyPr/>
          <a:lstStyle>
            <a:lvl1pPr marL="0" indent="0">
              <a:buNone/>
              <a:defRPr sz="6400"/>
            </a:lvl1pPr>
            <a:lvl2pPr marL="2088076" indent="0">
              <a:buNone/>
              <a:defRPr sz="5500"/>
            </a:lvl2pPr>
            <a:lvl3pPr marL="4176152" indent="0">
              <a:buNone/>
              <a:defRPr sz="4600"/>
            </a:lvl3pPr>
            <a:lvl4pPr marL="6264228" indent="0">
              <a:buNone/>
              <a:defRPr sz="4100"/>
            </a:lvl4pPr>
            <a:lvl5pPr marL="8352303" indent="0">
              <a:buNone/>
              <a:defRPr sz="4100"/>
            </a:lvl5pPr>
            <a:lvl6pPr marL="10440379" indent="0">
              <a:buNone/>
              <a:defRPr sz="4100"/>
            </a:lvl6pPr>
            <a:lvl7pPr marL="12528455" indent="0">
              <a:buNone/>
              <a:defRPr sz="4100"/>
            </a:lvl7pPr>
            <a:lvl8pPr marL="14616531" indent="0">
              <a:buNone/>
              <a:defRPr sz="4100"/>
            </a:lvl8pPr>
            <a:lvl9pPr marL="16704607" indent="0">
              <a:buNone/>
              <a:defRPr sz="41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C10A781-0CE3-403E-89B1-6A17D8395AE9}"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35088" y="29965968"/>
            <a:ext cx="18167985" cy="3537652"/>
          </a:xfrm>
        </p:spPr>
        <p:txBody>
          <a:bodyPr anchor="b"/>
          <a:lstStyle>
            <a:lvl1pPr algn="l">
              <a:defRPr sz="9100" b="1"/>
            </a:lvl1pPr>
          </a:lstStyle>
          <a:p>
            <a:r>
              <a:rPr lang="en-US" smtClean="0"/>
              <a:t>Click to edit Master title style</a:t>
            </a:r>
            <a:endParaRPr lang="en-GB"/>
          </a:p>
        </p:txBody>
      </p:sp>
      <p:sp>
        <p:nvSpPr>
          <p:cNvPr id="3" name="Picture Placeholder 2"/>
          <p:cNvSpPr>
            <a:spLocks noGrp="1"/>
          </p:cNvSpPr>
          <p:nvPr>
            <p:ph type="pic" idx="1"/>
          </p:nvPr>
        </p:nvSpPr>
        <p:spPr>
          <a:xfrm>
            <a:off x="5935088" y="3825021"/>
            <a:ext cx="18167985" cy="25685115"/>
          </a:xfrm>
        </p:spPr>
        <p:txBody>
          <a:bodyPr rtlCol="0">
            <a:normAutofit/>
          </a:bodyPr>
          <a:lstStyle>
            <a:lvl1pPr marL="0" indent="0">
              <a:buNone/>
              <a:defRPr sz="14600"/>
            </a:lvl1pPr>
            <a:lvl2pPr marL="2088076" indent="0">
              <a:buNone/>
              <a:defRPr sz="12800"/>
            </a:lvl2pPr>
            <a:lvl3pPr marL="4176152" indent="0">
              <a:buNone/>
              <a:defRPr sz="11000"/>
            </a:lvl3pPr>
            <a:lvl4pPr marL="6264228" indent="0">
              <a:buNone/>
              <a:defRPr sz="9100"/>
            </a:lvl4pPr>
            <a:lvl5pPr marL="8352303" indent="0">
              <a:buNone/>
              <a:defRPr sz="9100"/>
            </a:lvl5pPr>
            <a:lvl6pPr marL="10440379" indent="0">
              <a:buNone/>
              <a:defRPr sz="9100"/>
            </a:lvl6pPr>
            <a:lvl7pPr marL="12528455" indent="0">
              <a:buNone/>
              <a:defRPr sz="9100"/>
            </a:lvl7pPr>
            <a:lvl8pPr marL="14616531" indent="0">
              <a:buNone/>
              <a:defRPr sz="9100"/>
            </a:lvl8pPr>
            <a:lvl9pPr marL="16704607" indent="0">
              <a:buNone/>
              <a:defRPr sz="9100"/>
            </a:lvl9pPr>
          </a:lstStyle>
          <a:p>
            <a:pPr lvl="0"/>
            <a:endParaRPr lang="en-GB" noProof="0" smtClean="0"/>
          </a:p>
        </p:txBody>
      </p:sp>
      <p:sp>
        <p:nvSpPr>
          <p:cNvPr id="4" name="Text Placeholder 3"/>
          <p:cNvSpPr>
            <a:spLocks noGrp="1"/>
          </p:cNvSpPr>
          <p:nvPr>
            <p:ph type="body" sz="half" idx="2"/>
          </p:nvPr>
        </p:nvSpPr>
        <p:spPr>
          <a:xfrm>
            <a:off x="5935088" y="33503620"/>
            <a:ext cx="18167985" cy="5024053"/>
          </a:xfrm>
        </p:spPr>
        <p:txBody>
          <a:bodyPr/>
          <a:lstStyle>
            <a:lvl1pPr marL="0" indent="0">
              <a:buNone/>
              <a:defRPr sz="6400"/>
            </a:lvl1pPr>
            <a:lvl2pPr marL="2088076" indent="0">
              <a:buNone/>
              <a:defRPr sz="5500"/>
            </a:lvl2pPr>
            <a:lvl3pPr marL="4176152" indent="0">
              <a:buNone/>
              <a:defRPr sz="4600"/>
            </a:lvl3pPr>
            <a:lvl4pPr marL="6264228" indent="0">
              <a:buNone/>
              <a:defRPr sz="4100"/>
            </a:lvl4pPr>
            <a:lvl5pPr marL="8352303" indent="0">
              <a:buNone/>
              <a:defRPr sz="4100"/>
            </a:lvl5pPr>
            <a:lvl6pPr marL="10440379" indent="0">
              <a:buNone/>
              <a:defRPr sz="4100"/>
            </a:lvl6pPr>
            <a:lvl7pPr marL="12528455" indent="0">
              <a:buNone/>
              <a:defRPr sz="4100"/>
            </a:lvl7pPr>
            <a:lvl8pPr marL="14616531" indent="0">
              <a:buNone/>
              <a:defRPr sz="4100"/>
            </a:lvl8pPr>
            <a:lvl9pPr marL="16704607" indent="0">
              <a:buNone/>
              <a:defRPr sz="41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BB4AAD3-BB4D-4935-B429-B1A6566DF0E2}"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7308C25-DEA4-4F08-8BA2-5B8A41EE5ABC}"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952983" y="1714329"/>
            <a:ext cx="6812994" cy="3652597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513999" y="1714329"/>
            <a:ext cx="19934317" cy="3652597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86B408-ABBB-495B-906F-75FD706C65FF}"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514890" y="1714195"/>
            <a:ext cx="27251977" cy="7134754"/>
          </a:xfrm>
          <a:prstGeom prst="rect">
            <a:avLst/>
          </a:prstGeom>
          <a:noFill/>
          <a:ln w="9525">
            <a:noFill/>
            <a:miter lim="800000"/>
            <a:headEnd/>
            <a:tailEnd/>
          </a:ln>
        </p:spPr>
        <p:txBody>
          <a:bodyPr vert="horz" wrap="square" lIns="417615" tIns="208808" rIns="417615" bIns="208808"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1514890" y="9988314"/>
            <a:ext cx="27251977" cy="28252459"/>
          </a:xfrm>
          <a:prstGeom prst="rect">
            <a:avLst/>
          </a:prstGeom>
          <a:noFill/>
          <a:ln w="9525">
            <a:noFill/>
            <a:miter lim="800000"/>
            <a:headEnd/>
            <a:tailEnd/>
          </a:ln>
        </p:spPr>
        <p:txBody>
          <a:bodyPr vert="horz" wrap="square" lIns="417615" tIns="208808" rIns="417615" bIns="20880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1514890" y="39676989"/>
            <a:ext cx="7065327" cy="2278729"/>
          </a:xfrm>
          <a:prstGeom prst="rect">
            <a:avLst/>
          </a:prstGeom>
        </p:spPr>
        <p:txBody>
          <a:bodyPr vert="horz" lIns="417615" tIns="208808" rIns="417615" bIns="208808" rtlCol="0" anchor="ctr"/>
          <a:lstStyle>
            <a:lvl1pPr algn="l">
              <a:defRPr sz="55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10346104" y="39676989"/>
            <a:ext cx="9587769" cy="2278729"/>
          </a:xfrm>
          <a:prstGeom prst="rect">
            <a:avLst/>
          </a:prstGeom>
        </p:spPr>
        <p:txBody>
          <a:bodyPr vert="horz" lIns="417615" tIns="208808" rIns="417615" bIns="208808" rtlCol="0" anchor="ctr"/>
          <a:lstStyle>
            <a:lvl1pPr algn="ctr">
              <a:defRPr sz="55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21701540" y="39676989"/>
            <a:ext cx="7065327" cy="2278729"/>
          </a:xfrm>
          <a:prstGeom prst="rect">
            <a:avLst/>
          </a:prstGeom>
        </p:spPr>
        <p:txBody>
          <a:bodyPr vert="horz" lIns="417615" tIns="208808" rIns="417615" bIns="208808" rtlCol="0" anchor="ctr"/>
          <a:lstStyle>
            <a:lvl1pPr algn="r">
              <a:defRPr sz="5500">
                <a:solidFill>
                  <a:schemeClr val="tx1">
                    <a:tint val="75000"/>
                  </a:schemeClr>
                </a:solidFill>
              </a:defRPr>
            </a:lvl1pPr>
          </a:lstStyle>
          <a:p>
            <a:pPr>
              <a:defRPr/>
            </a:pPr>
            <a:fld id="{B3D2D441-D9E7-4AE1-8A8D-F0B10772DEEF}"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175107" rtl="0" eaLnBrk="0" fontAlgn="base" hangingPunct="0">
        <a:spcBef>
          <a:spcPct val="0"/>
        </a:spcBef>
        <a:spcAft>
          <a:spcPct val="0"/>
        </a:spcAft>
        <a:defRPr sz="20100" kern="1200">
          <a:solidFill>
            <a:schemeClr val="tx1"/>
          </a:solidFill>
          <a:latin typeface="+mj-lt"/>
          <a:ea typeface="+mj-ea"/>
          <a:cs typeface="+mj-cs"/>
        </a:defRPr>
      </a:lvl1pPr>
      <a:lvl2pPr algn="ctr" defTabSz="4175107" rtl="0" eaLnBrk="0" fontAlgn="base" hangingPunct="0">
        <a:spcBef>
          <a:spcPct val="0"/>
        </a:spcBef>
        <a:spcAft>
          <a:spcPct val="0"/>
        </a:spcAft>
        <a:defRPr sz="20100">
          <a:solidFill>
            <a:schemeClr val="tx1"/>
          </a:solidFill>
          <a:latin typeface="Calibri" pitchFamily="34" charset="0"/>
        </a:defRPr>
      </a:lvl2pPr>
      <a:lvl3pPr algn="ctr" defTabSz="4175107" rtl="0" eaLnBrk="0" fontAlgn="base" hangingPunct="0">
        <a:spcBef>
          <a:spcPct val="0"/>
        </a:spcBef>
        <a:spcAft>
          <a:spcPct val="0"/>
        </a:spcAft>
        <a:defRPr sz="20100">
          <a:solidFill>
            <a:schemeClr val="tx1"/>
          </a:solidFill>
          <a:latin typeface="Calibri" pitchFamily="34" charset="0"/>
        </a:defRPr>
      </a:lvl3pPr>
      <a:lvl4pPr algn="ctr" defTabSz="4175107" rtl="0" eaLnBrk="0" fontAlgn="base" hangingPunct="0">
        <a:spcBef>
          <a:spcPct val="0"/>
        </a:spcBef>
        <a:spcAft>
          <a:spcPct val="0"/>
        </a:spcAft>
        <a:defRPr sz="20100">
          <a:solidFill>
            <a:schemeClr val="tx1"/>
          </a:solidFill>
          <a:latin typeface="Calibri" pitchFamily="34" charset="0"/>
        </a:defRPr>
      </a:lvl4pPr>
      <a:lvl5pPr algn="ctr" defTabSz="4175107" rtl="0" eaLnBrk="0" fontAlgn="base" hangingPunct="0">
        <a:spcBef>
          <a:spcPct val="0"/>
        </a:spcBef>
        <a:spcAft>
          <a:spcPct val="0"/>
        </a:spcAft>
        <a:defRPr sz="20100">
          <a:solidFill>
            <a:schemeClr val="tx1"/>
          </a:solidFill>
          <a:latin typeface="Calibri" pitchFamily="34" charset="0"/>
        </a:defRPr>
      </a:lvl5pPr>
      <a:lvl6pPr marL="501640" algn="ctr" defTabSz="4175107" rtl="0" fontAlgn="base">
        <a:spcBef>
          <a:spcPct val="0"/>
        </a:spcBef>
        <a:spcAft>
          <a:spcPct val="0"/>
        </a:spcAft>
        <a:defRPr sz="20100">
          <a:solidFill>
            <a:schemeClr val="tx1"/>
          </a:solidFill>
          <a:latin typeface="Calibri" pitchFamily="34" charset="0"/>
        </a:defRPr>
      </a:lvl6pPr>
      <a:lvl7pPr marL="1003280" algn="ctr" defTabSz="4175107" rtl="0" fontAlgn="base">
        <a:spcBef>
          <a:spcPct val="0"/>
        </a:spcBef>
        <a:spcAft>
          <a:spcPct val="0"/>
        </a:spcAft>
        <a:defRPr sz="20100">
          <a:solidFill>
            <a:schemeClr val="tx1"/>
          </a:solidFill>
          <a:latin typeface="Calibri" pitchFamily="34" charset="0"/>
        </a:defRPr>
      </a:lvl7pPr>
      <a:lvl8pPr marL="1504920" algn="ctr" defTabSz="4175107" rtl="0" fontAlgn="base">
        <a:spcBef>
          <a:spcPct val="0"/>
        </a:spcBef>
        <a:spcAft>
          <a:spcPct val="0"/>
        </a:spcAft>
        <a:defRPr sz="20100">
          <a:solidFill>
            <a:schemeClr val="tx1"/>
          </a:solidFill>
          <a:latin typeface="Calibri" pitchFamily="34" charset="0"/>
        </a:defRPr>
      </a:lvl8pPr>
      <a:lvl9pPr marL="2006559" algn="ctr" defTabSz="4175107" rtl="0" fontAlgn="base">
        <a:spcBef>
          <a:spcPct val="0"/>
        </a:spcBef>
        <a:spcAft>
          <a:spcPct val="0"/>
        </a:spcAft>
        <a:defRPr sz="20100">
          <a:solidFill>
            <a:schemeClr val="tx1"/>
          </a:solidFill>
          <a:latin typeface="Calibri" pitchFamily="34" charset="0"/>
        </a:defRPr>
      </a:lvl9pPr>
    </p:titleStyle>
    <p:bodyStyle>
      <a:lvl1pPr marL="1565883" indent="-1565883" algn="l" defTabSz="4175107" rtl="0" eaLnBrk="0" fontAlgn="base" hangingPunct="0">
        <a:spcBef>
          <a:spcPct val="20000"/>
        </a:spcBef>
        <a:spcAft>
          <a:spcPct val="0"/>
        </a:spcAft>
        <a:buFont typeface="Arial" charset="0"/>
        <a:buChar char="•"/>
        <a:defRPr sz="14600" kern="1200">
          <a:solidFill>
            <a:schemeClr val="tx1"/>
          </a:solidFill>
          <a:latin typeface="+mn-lt"/>
          <a:ea typeface="+mn-ea"/>
          <a:cs typeface="+mn-cs"/>
        </a:defRPr>
      </a:lvl1pPr>
      <a:lvl2pPr marL="3393036" indent="-1304612" algn="l" defTabSz="4175107" rtl="0" eaLnBrk="0" fontAlgn="base" hangingPunct="0">
        <a:spcBef>
          <a:spcPct val="20000"/>
        </a:spcBef>
        <a:spcAft>
          <a:spcPct val="0"/>
        </a:spcAft>
        <a:buFont typeface="Arial" charset="0"/>
        <a:buChar char="–"/>
        <a:defRPr sz="12800" kern="1200">
          <a:solidFill>
            <a:schemeClr val="tx1"/>
          </a:solidFill>
          <a:latin typeface="+mn-lt"/>
          <a:ea typeface="+mn-ea"/>
          <a:cs typeface="+mn-cs"/>
        </a:defRPr>
      </a:lvl2pPr>
      <a:lvl3pPr marL="5220190" indent="-1043342" algn="l" defTabSz="4175107" rtl="0" eaLnBrk="0" fontAlgn="base" hangingPunct="0">
        <a:spcBef>
          <a:spcPct val="20000"/>
        </a:spcBef>
        <a:spcAft>
          <a:spcPct val="0"/>
        </a:spcAft>
        <a:buFont typeface="Arial" charset="0"/>
        <a:buChar char="•"/>
        <a:defRPr sz="11000" kern="1200">
          <a:solidFill>
            <a:schemeClr val="tx1"/>
          </a:solidFill>
          <a:latin typeface="+mn-lt"/>
          <a:ea typeface="+mn-ea"/>
          <a:cs typeface="+mn-cs"/>
        </a:defRPr>
      </a:lvl3pPr>
      <a:lvl4pPr marL="7306873" indent="-1043342" algn="l" defTabSz="4175107" rtl="0" eaLnBrk="0" fontAlgn="base" hangingPunct="0">
        <a:spcBef>
          <a:spcPct val="20000"/>
        </a:spcBef>
        <a:spcAft>
          <a:spcPct val="0"/>
        </a:spcAft>
        <a:buFont typeface="Arial" charset="0"/>
        <a:buChar char="–"/>
        <a:defRPr sz="9100" kern="1200">
          <a:solidFill>
            <a:schemeClr val="tx1"/>
          </a:solidFill>
          <a:latin typeface="+mn-lt"/>
          <a:ea typeface="+mn-ea"/>
          <a:cs typeface="+mn-cs"/>
        </a:defRPr>
      </a:lvl4pPr>
      <a:lvl5pPr marL="9395296" indent="-1043342" algn="l" defTabSz="4175107" rtl="0" eaLnBrk="0" fontAlgn="base" hangingPunct="0">
        <a:spcBef>
          <a:spcPct val="20000"/>
        </a:spcBef>
        <a:spcAft>
          <a:spcPct val="0"/>
        </a:spcAft>
        <a:buFont typeface="Arial" charset="0"/>
        <a:buChar char="»"/>
        <a:defRPr sz="9100" kern="1200">
          <a:solidFill>
            <a:schemeClr val="tx1"/>
          </a:solidFill>
          <a:latin typeface="+mn-lt"/>
          <a:ea typeface="+mn-ea"/>
          <a:cs typeface="+mn-cs"/>
        </a:defRPr>
      </a:lvl5pPr>
      <a:lvl6pPr marL="11484418" indent="-1044038" algn="l" defTabSz="4176152"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2493" indent="-1044038" algn="l" defTabSz="4176152"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0569" indent="-1044038" algn="l" defTabSz="4176152"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8645" indent="-1044038" algn="l" defTabSz="4176152"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en-US"/>
      </a:defPPr>
      <a:lvl1pPr marL="0" algn="l" defTabSz="4176152" rtl="0" eaLnBrk="1" latinLnBrk="0" hangingPunct="1">
        <a:defRPr sz="8200" kern="1200">
          <a:solidFill>
            <a:schemeClr val="tx1"/>
          </a:solidFill>
          <a:latin typeface="+mn-lt"/>
          <a:ea typeface="+mn-ea"/>
          <a:cs typeface="+mn-cs"/>
        </a:defRPr>
      </a:lvl1pPr>
      <a:lvl2pPr marL="2088076" algn="l" defTabSz="4176152" rtl="0" eaLnBrk="1" latinLnBrk="0" hangingPunct="1">
        <a:defRPr sz="8200" kern="1200">
          <a:solidFill>
            <a:schemeClr val="tx1"/>
          </a:solidFill>
          <a:latin typeface="+mn-lt"/>
          <a:ea typeface="+mn-ea"/>
          <a:cs typeface="+mn-cs"/>
        </a:defRPr>
      </a:lvl2pPr>
      <a:lvl3pPr marL="4176152" algn="l" defTabSz="4176152" rtl="0" eaLnBrk="1" latinLnBrk="0" hangingPunct="1">
        <a:defRPr sz="8200" kern="1200">
          <a:solidFill>
            <a:schemeClr val="tx1"/>
          </a:solidFill>
          <a:latin typeface="+mn-lt"/>
          <a:ea typeface="+mn-ea"/>
          <a:cs typeface="+mn-cs"/>
        </a:defRPr>
      </a:lvl3pPr>
      <a:lvl4pPr marL="6264228" algn="l" defTabSz="4176152" rtl="0" eaLnBrk="1" latinLnBrk="0" hangingPunct="1">
        <a:defRPr sz="8200" kern="1200">
          <a:solidFill>
            <a:schemeClr val="tx1"/>
          </a:solidFill>
          <a:latin typeface="+mn-lt"/>
          <a:ea typeface="+mn-ea"/>
          <a:cs typeface="+mn-cs"/>
        </a:defRPr>
      </a:lvl4pPr>
      <a:lvl5pPr marL="8352303" algn="l" defTabSz="4176152" rtl="0" eaLnBrk="1" latinLnBrk="0" hangingPunct="1">
        <a:defRPr sz="8200" kern="1200">
          <a:solidFill>
            <a:schemeClr val="tx1"/>
          </a:solidFill>
          <a:latin typeface="+mn-lt"/>
          <a:ea typeface="+mn-ea"/>
          <a:cs typeface="+mn-cs"/>
        </a:defRPr>
      </a:lvl5pPr>
      <a:lvl6pPr marL="10440379" algn="l" defTabSz="4176152" rtl="0" eaLnBrk="1" latinLnBrk="0" hangingPunct="1">
        <a:defRPr sz="8200" kern="1200">
          <a:solidFill>
            <a:schemeClr val="tx1"/>
          </a:solidFill>
          <a:latin typeface="+mn-lt"/>
          <a:ea typeface="+mn-ea"/>
          <a:cs typeface="+mn-cs"/>
        </a:defRPr>
      </a:lvl6pPr>
      <a:lvl7pPr marL="12528455" algn="l" defTabSz="4176152" rtl="0" eaLnBrk="1" latinLnBrk="0" hangingPunct="1">
        <a:defRPr sz="8200" kern="1200">
          <a:solidFill>
            <a:schemeClr val="tx1"/>
          </a:solidFill>
          <a:latin typeface="+mn-lt"/>
          <a:ea typeface="+mn-ea"/>
          <a:cs typeface="+mn-cs"/>
        </a:defRPr>
      </a:lvl7pPr>
      <a:lvl8pPr marL="14616531" algn="l" defTabSz="4176152" rtl="0" eaLnBrk="1" latinLnBrk="0" hangingPunct="1">
        <a:defRPr sz="8200" kern="1200">
          <a:solidFill>
            <a:schemeClr val="tx1"/>
          </a:solidFill>
          <a:latin typeface="+mn-lt"/>
          <a:ea typeface="+mn-ea"/>
          <a:cs typeface="+mn-cs"/>
        </a:defRPr>
      </a:lvl8pPr>
      <a:lvl9pPr marL="16704607" algn="l" defTabSz="4176152"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diagramLayout" Target="../diagrams/layout2.xml"/><Relationship Id="rId18" Type="http://schemas.openxmlformats.org/officeDocument/2006/relationships/diagramLayout" Target="../diagrams/layout3.xml"/><Relationship Id="rId3" Type="http://schemas.openxmlformats.org/officeDocument/2006/relationships/hyperlink" Target="http://www.cabinetoffice.gov.uk/media/cabinetoffice/strategy/assets/caboffce%20alcoholhar.pdf" TargetMode="External"/><Relationship Id="rId21" Type="http://schemas.microsoft.com/office/2007/relationships/diagramDrawing" Target="../diagrams/drawing3.xml"/><Relationship Id="rId7" Type="http://schemas.openxmlformats.org/officeDocument/2006/relationships/diagramData" Target="../diagrams/data1.xml"/><Relationship Id="rId12" Type="http://schemas.openxmlformats.org/officeDocument/2006/relationships/diagramData" Target="../diagrams/data2.xml"/><Relationship Id="rId17" Type="http://schemas.openxmlformats.org/officeDocument/2006/relationships/diagramData" Target="../diagrams/data3.xml"/><Relationship Id="rId2" Type="http://schemas.openxmlformats.org/officeDocument/2006/relationships/hyperlink" Target="http://www.dh.gov.uk/en/Publicationsandstatistics/Lettersandcirculars/CMOupdate/DH_4081831" TargetMode="External"/><Relationship Id="rId16" Type="http://schemas.microsoft.com/office/2007/relationships/diagramDrawing" Target="../diagrams/drawing2.xml"/><Relationship Id="rId20" Type="http://schemas.openxmlformats.org/officeDocument/2006/relationships/diagramColors" Target="../diagrams/colors3.xml"/><Relationship Id="rId1" Type="http://schemas.openxmlformats.org/officeDocument/2006/relationships/slideLayout" Target="../slideLayouts/slideLayout1.xml"/><Relationship Id="rId6" Type="http://schemas.openxmlformats.org/officeDocument/2006/relationships/image" Target="../media/image3.png"/><Relationship Id="rId11" Type="http://schemas.microsoft.com/office/2007/relationships/diagramDrawing" Target="../diagrams/drawing1.xml"/><Relationship Id="rId5" Type="http://schemas.openxmlformats.org/officeDocument/2006/relationships/image" Target="../media/image2.png"/><Relationship Id="rId15" Type="http://schemas.openxmlformats.org/officeDocument/2006/relationships/diagramColors" Target="../diagrams/colors2.xml"/><Relationship Id="rId10" Type="http://schemas.openxmlformats.org/officeDocument/2006/relationships/diagramColors" Target="../diagrams/colors1.xml"/><Relationship Id="rId19" Type="http://schemas.openxmlformats.org/officeDocument/2006/relationships/diagramQuickStyle" Target="../diagrams/quickStyle3.xml"/><Relationship Id="rId4" Type="http://schemas.openxmlformats.org/officeDocument/2006/relationships/image" Target="../media/image1.wmf"/><Relationship Id="rId9" Type="http://schemas.openxmlformats.org/officeDocument/2006/relationships/diagramQuickStyle" Target="../diagrams/quickStyle1.xml"/><Relationship Id="rId14" Type="http://schemas.openxmlformats.org/officeDocument/2006/relationships/diagramQuickStyle" Target="../diagrams/quickStyle2.xml"/><Relationship Id="rId22"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chemeClr val="bg1"/>
            </a:gs>
            <a:gs pos="100000">
              <a:srgbClr val="D1C39F"/>
            </a:gs>
          </a:gsLst>
          <a:lin ang="2700000" scaled="0"/>
        </a:gradFill>
        <a:effectLst/>
      </p:bgPr>
    </p:bg>
    <p:spTree>
      <p:nvGrpSpPr>
        <p:cNvPr id="1" name=""/>
        <p:cNvGrpSpPr/>
        <p:nvPr/>
      </p:nvGrpSpPr>
      <p:grpSpPr>
        <a:xfrm>
          <a:off x="0" y="0"/>
          <a:ext cx="0" cy="0"/>
          <a:chOff x="0" y="0"/>
          <a:chExt cx="0" cy="0"/>
        </a:xfrm>
      </p:grpSpPr>
      <p:sp>
        <p:nvSpPr>
          <p:cNvPr id="2058" name="Text Box 10"/>
          <p:cNvSpPr txBox="1">
            <a:spLocks noChangeArrowheads="1"/>
          </p:cNvSpPr>
          <p:nvPr/>
        </p:nvSpPr>
        <p:spPr bwMode="auto">
          <a:xfrm>
            <a:off x="-22246258" y="26385550"/>
            <a:ext cx="4441420" cy="23374028"/>
          </a:xfrm>
          <a:prstGeom prst="rect">
            <a:avLst/>
          </a:prstGeom>
          <a:noFill/>
          <a:ln w="9525">
            <a:noFill/>
            <a:miter lim="800000"/>
            <a:headEnd/>
            <a:tailEnd/>
          </a:ln>
          <a:effectLst/>
        </p:spPr>
        <p:txBody>
          <a:bodyPr lIns="417512" tIns="208757" rIns="417512" bIns="208757">
            <a:spAutoFit/>
          </a:bodyPr>
          <a:lstStyle/>
          <a:p>
            <a:pPr algn="just" defTabSz="4172724">
              <a:spcBef>
                <a:spcPct val="50000"/>
              </a:spcBef>
              <a:defRPr/>
            </a:pPr>
            <a:endParaRPr lang="en-GB" sz="2900" dirty="0"/>
          </a:p>
          <a:p>
            <a:pPr algn="just" defTabSz="4172724">
              <a:spcBef>
                <a:spcPct val="50000"/>
              </a:spcBef>
              <a:defRPr/>
            </a:pPr>
            <a:endParaRPr lang="en-GB" sz="2900" dirty="0"/>
          </a:p>
          <a:p>
            <a:pPr algn="just" defTabSz="4172724">
              <a:spcBef>
                <a:spcPct val="50000"/>
              </a:spcBef>
              <a:defRPr/>
            </a:pPr>
            <a:endParaRPr lang="en-GB" sz="2900" dirty="0"/>
          </a:p>
          <a:p>
            <a:pPr algn="just" defTabSz="4172724">
              <a:spcBef>
                <a:spcPct val="50000"/>
              </a:spcBef>
              <a:defRPr/>
            </a:pPr>
            <a:endParaRPr lang="en-GB" sz="2900" b="1" dirty="0"/>
          </a:p>
          <a:p>
            <a:pPr algn="just" defTabSz="4172724">
              <a:spcBef>
                <a:spcPct val="50000"/>
              </a:spcBef>
              <a:defRPr/>
            </a:pPr>
            <a:endParaRPr lang="en-GB" sz="2900" dirty="0"/>
          </a:p>
          <a:p>
            <a:pPr algn="just" defTabSz="4172724">
              <a:spcBef>
                <a:spcPct val="50000"/>
              </a:spcBef>
              <a:defRPr/>
            </a:pPr>
            <a:endParaRPr lang="en-GB" sz="2900" dirty="0"/>
          </a:p>
          <a:p>
            <a:pPr algn="just" defTabSz="4172724">
              <a:spcBef>
                <a:spcPct val="50000"/>
              </a:spcBef>
              <a:defRPr/>
            </a:pPr>
            <a:endParaRPr lang="en-GB" sz="2900" dirty="0"/>
          </a:p>
          <a:p>
            <a:pPr algn="just" defTabSz="4172724">
              <a:spcBef>
                <a:spcPct val="50000"/>
              </a:spcBef>
              <a:defRPr/>
            </a:pPr>
            <a:endParaRPr lang="en-GB" sz="2900" dirty="0"/>
          </a:p>
          <a:p>
            <a:pPr algn="just" defTabSz="4172724">
              <a:spcBef>
                <a:spcPct val="50000"/>
              </a:spcBef>
              <a:defRPr/>
            </a:pPr>
            <a:endParaRPr lang="en-GB" sz="3800" b="1" dirty="0">
              <a:effectLst>
                <a:outerShdw blurRad="38100" dist="38100" dir="2700000" algn="tl">
                  <a:srgbClr val="C0C0C0"/>
                </a:outerShdw>
              </a:effectLst>
            </a:endParaRPr>
          </a:p>
          <a:p>
            <a:pPr algn="just" defTabSz="4172724">
              <a:spcBef>
                <a:spcPct val="50000"/>
              </a:spcBef>
              <a:defRPr/>
            </a:pPr>
            <a:endParaRPr lang="en-GB" sz="3800" b="1" dirty="0">
              <a:effectLst>
                <a:outerShdw blurRad="38100" dist="38100" dir="2700000" algn="tl">
                  <a:srgbClr val="C0C0C0"/>
                </a:outerShdw>
              </a:effectLst>
            </a:endParaRPr>
          </a:p>
          <a:p>
            <a:pPr algn="just" defTabSz="4172724">
              <a:spcBef>
                <a:spcPct val="50000"/>
              </a:spcBef>
              <a:defRPr/>
            </a:pPr>
            <a:endParaRPr lang="en-GB" sz="3800" b="1" dirty="0">
              <a:effectLst>
                <a:outerShdw blurRad="38100" dist="38100" dir="2700000" algn="tl">
                  <a:srgbClr val="C0C0C0"/>
                </a:outerShdw>
              </a:effectLst>
            </a:endParaRPr>
          </a:p>
          <a:p>
            <a:pPr algn="just" defTabSz="4172724">
              <a:spcBef>
                <a:spcPct val="50000"/>
              </a:spcBef>
              <a:defRPr/>
            </a:pPr>
            <a:endParaRPr lang="en-GB" sz="3800" b="1" dirty="0">
              <a:effectLst>
                <a:outerShdw blurRad="38100" dist="38100" dir="2700000" algn="tl">
                  <a:srgbClr val="C0C0C0"/>
                </a:outerShdw>
              </a:effectLst>
            </a:endParaRPr>
          </a:p>
          <a:p>
            <a:pPr algn="just" defTabSz="4172724">
              <a:spcBef>
                <a:spcPct val="50000"/>
              </a:spcBef>
              <a:defRPr/>
            </a:pPr>
            <a:endParaRPr lang="en-GB" sz="2000" b="1" dirty="0">
              <a:effectLst>
                <a:outerShdw blurRad="38100" dist="38100" dir="2700000" algn="tl">
                  <a:srgbClr val="C0C0C0"/>
                </a:outerShdw>
              </a:effectLst>
            </a:endParaRPr>
          </a:p>
          <a:p>
            <a:pPr algn="just" defTabSz="4172724">
              <a:spcBef>
                <a:spcPct val="50000"/>
              </a:spcBef>
              <a:defRPr/>
            </a:pPr>
            <a:endParaRPr lang="en-GB" sz="3800" b="1" dirty="0">
              <a:effectLst>
                <a:outerShdw blurRad="38100" dist="38100" dir="2700000" algn="tl">
                  <a:srgbClr val="C0C0C0"/>
                </a:outerShdw>
              </a:effectLst>
            </a:endParaRPr>
          </a:p>
          <a:p>
            <a:pPr algn="just" defTabSz="4172724">
              <a:spcBef>
                <a:spcPct val="50000"/>
              </a:spcBef>
              <a:defRPr/>
            </a:pPr>
            <a:endParaRPr lang="en-GB" sz="3800" b="1" dirty="0">
              <a:effectLst>
                <a:outerShdw blurRad="38100" dist="38100" dir="2700000" algn="tl">
                  <a:srgbClr val="C0C0C0"/>
                </a:outerShdw>
              </a:effectLst>
            </a:endParaRPr>
          </a:p>
          <a:p>
            <a:pPr algn="just" defTabSz="4172724">
              <a:spcBef>
                <a:spcPct val="50000"/>
              </a:spcBef>
              <a:defRPr/>
            </a:pPr>
            <a:endParaRPr lang="en-GB" sz="3800" b="1" dirty="0">
              <a:effectLst>
                <a:outerShdw blurRad="38100" dist="38100" dir="2700000" algn="tl">
                  <a:srgbClr val="C0C0C0"/>
                </a:outerShdw>
              </a:effectLst>
            </a:endParaRPr>
          </a:p>
          <a:p>
            <a:pPr algn="just" defTabSz="4172724">
              <a:spcBef>
                <a:spcPct val="50000"/>
              </a:spcBef>
              <a:defRPr/>
            </a:pPr>
            <a:endParaRPr lang="en-GB" sz="3800" b="1" dirty="0">
              <a:effectLst>
                <a:outerShdw blurRad="38100" dist="38100" dir="2700000" algn="tl">
                  <a:srgbClr val="C0C0C0"/>
                </a:outerShdw>
              </a:effectLst>
            </a:endParaRPr>
          </a:p>
          <a:p>
            <a:pPr algn="just" defTabSz="4172724">
              <a:spcBef>
                <a:spcPct val="50000"/>
              </a:spcBef>
              <a:defRPr/>
            </a:pPr>
            <a:endParaRPr lang="en-GB" sz="1000" dirty="0"/>
          </a:p>
          <a:p>
            <a:pPr algn="just" defTabSz="4172724">
              <a:defRPr/>
            </a:pPr>
            <a:endParaRPr lang="en-GB" sz="2700" dirty="0"/>
          </a:p>
          <a:p>
            <a:pPr>
              <a:defRPr/>
            </a:pPr>
            <a:endParaRPr lang="en-GB" sz="2700" dirty="0"/>
          </a:p>
          <a:p>
            <a:pPr algn="just" defTabSz="4172724">
              <a:defRPr/>
            </a:pPr>
            <a:endParaRPr lang="en-GB" sz="3200" b="1" dirty="0">
              <a:effectLst>
                <a:outerShdw blurRad="38100" dist="38100" dir="2700000" algn="tl">
                  <a:srgbClr val="C0C0C0"/>
                </a:outerShdw>
              </a:effectLst>
            </a:endParaRPr>
          </a:p>
          <a:p>
            <a:pPr algn="just" defTabSz="4172724">
              <a:defRPr/>
            </a:pPr>
            <a:endParaRPr lang="en-GB" sz="3200" b="1" dirty="0">
              <a:effectLst>
                <a:outerShdw blurRad="38100" dist="38100" dir="2700000" algn="tl">
                  <a:srgbClr val="C0C0C0"/>
                </a:outerShdw>
              </a:effectLst>
            </a:endParaRPr>
          </a:p>
          <a:p>
            <a:pPr algn="just" defTabSz="4172724">
              <a:defRPr/>
            </a:pPr>
            <a:endParaRPr lang="en-GB" sz="1000" b="1" dirty="0">
              <a:effectLst>
                <a:outerShdw blurRad="38100" dist="38100" dir="2700000" algn="tl">
                  <a:srgbClr val="C0C0C0"/>
                </a:outerShdw>
              </a:effectLst>
            </a:endParaRPr>
          </a:p>
          <a:p>
            <a:pPr algn="just" defTabSz="4172724">
              <a:defRPr/>
            </a:pPr>
            <a:endParaRPr lang="en-GB" sz="27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2900" dirty="0"/>
          </a:p>
          <a:p>
            <a:pPr algn="just" defTabSz="4172724">
              <a:defRPr/>
            </a:pPr>
            <a:endParaRPr lang="en-GB" sz="1600" dirty="0"/>
          </a:p>
        </p:txBody>
      </p:sp>
      <p:sp>
        <p:nvSpPr>
          <p:cNvPr id="2056" name="Text Box 8"/>
          <p:cNvSpPr txBox="1">
            <a:spLocks noChangeArrowheads="1"/>
          </p:cNvSpPr>
          <p:nvPr/>
        </p:nvSpPr>
        <p:spPr bwMode="auto">
          <a:xfrm>
            <a:off x="1" y="0"/>
            <a:ext cx="29270643" cy="5137445"/>
          </a:xfrm>
          <a:prstGeom prst="rect">
            <a:avLst/>
          </a:prstGeom>
          <a:noFill/>
          <a:ln w="9525">
            <a:noFill/>
            <a:miter lim="800000"/>
            <a:headEnd/>
            <a:tailEnd/>
          </a:ln>
          <a:effectLst/>
        </p:spPr>
        <p:txBody>
          <a:bodyPr lIns="789862" tIns="592398" rIns="789862" bIns="592398">
            <a:spAutoFit/>
          </a:bodyPr>
          <a:lstStyle/>
          <a:p>
            <a:pPr defTabSz="17368358">
              <a:lnSpc>
                <a:spcPct val="80000"/>
              </a:lnSpc>
              <a:spcBef>
                <a:spcPct val="50000"/>
              </a:spcBef>
              <a:defRPr/>
            </a:pPr>
            <a:r>
              <a:rPr lang="en-GB" sz="7200" b="1" dirty="0">
                <a:effectLst>
                  <a:outerShdw blurRad="38100" dist="38100" dir="2700000" algn="tl">
                    <a:srgbClr val="000000">
                      <a:alpha val="43137"/>
                    </a:srgbClr>
                  </a:outerShdw>
                </a:effectLst>
              </a:rPr>
              <a:t>Substance misuse in the undergraduate medical curriculum – local implementation of a national curriculum priority</a:t>
            </a:r>
          </a:p>
          <a:p>
            <a:pPr defTabSz="17368358">
              <a:lnSpc>
                <a:spcPct val="80000"/>
              </a:lnSpc>
              <a:spcBef>
                <a:spcPct val="50000"/>
              </a:spcBef>
              <a:defRPr/>
            </a:pPr>
            <a:r>
              <a:rPr lang="en-GB" sz="5300" dirty="0">
                <a:effectLst>
                  <a:outerShdw blurRad="38100" dist="38100" dir="2700000" algn="tl">
                    <a:srgbClr val="C0C0C0"/>
                  </a:outerShdw>
                </a:effectLst>
              </a:rPr>
              <a:t>Notley, C.J., Holland, R.H., Pinto, H., </a:t>
            </a:r>
            <a:r>
              <a:rPr lang="en-GB" sz="5300" dirty="0" err="1">
                <a:effectLst>
                  <a:outerShdw blurRad="38100" dist="38100" dir="2700000" algn="tl">
                    <a:srgbClr val="C0C0C0"/>
                  </a:outerShdw>
                </a:effectLst>
              </a:rPr>
              <a:t>Goodair</a:t>
            </a:r>
            <a:r>
              <a:rPr lang="en-GB" sz="5300" dirty="0">
                <a:effectLst>
                  <a:outerShdw blurRad="38100" dist="38100" dir="2700000" algn="tl">
                    <a:srgbClr val="C0C0C0"/>
                  </a:outerShdw>
                </a:effectLst>
              </a:rPr>
              <a:t>, C.</a:t>
            </a:r>
          </a:p>
          <a:p>
            <a:pPr defTabSz="17368358">
              <a:lnSpc>
                <a:spcPct val="70000"/>
              </a:lnSpc>
              <a:spcBef>
                <a:spcPct val="50000"/>
              </a:spcBef>
              <a:defRPr/>
            </a:pPr>
            <a:r>
              <a:rPr lang="en-GB" sz="2900" dirty="0">
                <a:effectLst>
                  <a:outerShdw blurRad="38100" dist="38100" dir="2700000" algn="tl">
                    <a:srgbClr val="C0C0C0"/>
                  </a:outerShdw>
                </a:effectLst>
              </a:rPr>
              <a:t>School of Medicine, Health Policy &amp; Practice, University of East Anglia &amp; St George's Hospital Medial School, University of London</a:t>
            </a:r>
          </a:p>
          <a:p>
            <a:pPr defTabSz="17368358">
              <a:lnSpc>
                <a:spcPct val="70000"/>
              </a:lnSpc>
              <a:spcBef>
                <a:spcPct val="50000"/>
              </a:spcBef>
              <a:defRPr/>
            </a:pPr>
            <a:r>
              <a:rPr lang="en-GB" sz="3100" b="1" dirty="0">
                <a:solidFill>
                  <a:srgbClr val="080808"/>
                </a:solidFill>
              </a:rPr>
              <a:t>c.notley@uea.ac.uk; </a:t>
            </a:r>
            <a:r>
              <a:rPr lang="en-GB" sz="3100" b="1" dirty="0"/>
              <a:t>cgoodair@sgul.ac.uk</a:t>
            </a:r>
            <a:endParaRPr lang="en-GB" sz="3100" b="1" dirty="0">
              <a:solidFill>
                <a:srgbClr val="080808"/>
              </a:solidFill>
            </a:endParaRPr>
          </a:p>
        </p:txBody>
      </p:sp>
      <p:sp>
        <p:nvSpPr>
          <p:cNvPr id="2052" name="Rectangle 1715"/>
          <p:cNvSpPr>
            <a:spLocks noChangeArrowheads="1"/>
          </p:cNvSpPr>
          <p:nvPr/>
        </p:nvSpPr>
        <p:spPr bwMode="auto">
          <a:xfrm>
            <a:off x="15844919" y="32046337"/>
            <a:ext cx="65" cy="1277273"/>
          </a:xfrm>
          <a:prstGeom prst="rect">
            <a:avLst/>
          </a:prstGeom>
          <a:noFill/>
          <a:ln w="9525">
            <a:noFill/>
            <a:miter lim="800000"/>
            <a:headEnd/>
            <a:tailEnd/>
          </a:ln>
        </p:spPr>
        <p:txBody>
          <a:bodyPr wrap="none" lIns="0" tIns="0" rIns="0" bIns="0">
            <a:spAutoFit/>
          </a:bodyPr>
          <a:lstStyle/>
          <a:p>
            <a:pPr defTabSz="4175107"/>
            <a:endParaRPr lang="en-US" dirty="0"/>
          </a:p>
        </p:txBody>
      </p:sp>
      <p:sp>
        <p:nvSpPr>
          <p:cNvPr id="2053" name="Rectangle 1716"/>
          <p:cNvSpPr>
            <a:spLocks noChangeArrowheads="1"/>
          </p:cNvSpPr>
          <p:nvPr/>
        </p:nvSpPr>
        <p:spPr bwMode="auto">
          <a:xfrm>
            <a:off x="15844919" y="32046337"/>
            <a:ext cx="65" cy="1277273"/>
          </a:xfrm>
          <a:prstGeom prst="rect">
            <a:avLst/>
          </a:prstGeom>
          <a:noFill/>
          <a:ln w="9525">
            <a:noFill/>
            <a:miter lim="800000"/>
            <a:headEnd/>
            <a:tailEnd/>
          </a:ln>
        </p:spPr>
        <p:txBody>
          <a:bodyPr wrap="none" lIns="0" tIns="0" rIns="0" bIns="0">
            <a:spAutoFit/>
          </a:bodyPr>
          <a:lstStyle/>
          <a:p>
            <a:pPr defTabSz="4175107"/>
            <a:endParaRPr lang="en-US" dirty="0"/>
          </a:p>
        </p:txBody>
      </p:sp>
      <p:sp>
        <p:nvSpPr>
          <p:cNvPr id="4170" name="Text Box 2122"/>
          <p:cNvSpPr txBox="1">
            <a:spLocks noChangeArrowheads="1"/>
          </p:cNvSpPr>
          <p:nvPr/>
        </p:nvSpPr>
        <p:spPr bwMode="auto">
          <a:xfrm>
            <a:off x="443253" y="38470632"/>
            <a:ext cx="9529024" cy="4836646"/>
          </a:xfrm>
          <a:prstGeom prst="rect">
            <a:avLst/>
          </a:prstGeom>
          <a:noFill/>
          <a:ln w="9525">
            <a:noFill/>
            <a:miter lim="800000"/>
            <a:headEnd/>
            <a:tailEnd/>
          </a:ln>
          <a:effectLst/>
        </p:spPr>
        <p:txBody>
          <a:bodyPr wrap="square" lIns="417512" tIns="208757" rIns="417512" bIns="208757">
            <a:spAutoFit/>
          </a:bodyPr>
          <a:lstStyle/>
          <a:p>
            <a:pPr defTabSz="4172724">
              <a:spcBef>
                <a:spcPct val="50000"/>
              </a:spcBef>
              <a:defRPr/>
            </a:pPr>
            <a:r>
              <a:rPr lang="en-GB" sz="1900" b="1" dirty="0">
                <a:effectLst>
                  <a:outerShdw blurRad="38100" dist="38100" dir="2700000" algn="tl">
                    <a:srgbClr val="C0C0C0"/>
                  </a:outerShdw>
                </a:effectLst>
              </a:rPr>
              <a:t>References: </a:t>
            </a:r>
            <a:r>
              <a:rPr lang="en-GB" sz="1900" dirty="0">
                <a:solidFill>
                  <a:srgbClr val="080808"/>
                </a:solidFill>
              </a:rPr>
              <a:t>Substance Misuse in the Undergraduate Medical </a:t>
            </a:r>
            <a:r>
              <a:rPr lang="en-GB" sz="1900" dirty="0" smtClean="0">
                <a:solidFill>
                  <a:srgbClr val="080808"/>
                </a:solidFill>
              </a:rPr>
              <a:t>Curriculum</a:t>
            </a:r>
            <a:r>
              <a:rPr lang="en-GB" sz="1900" dirty="0">
                <a:solidFill>
                  <a:srgbClr val="080808"/>
                </a:solidFill>
              </a:rPr>
              <a:t>, International Centre for Drug Policy 2007.</a:t>
            </a:r>
          </a:p>
          <a:p>
            <a:pPr>
              <a:defRPr/>
            </a:pPr>
            <a:r>
              <a:rPr lang="en-GB" sz="1900" u="sng" dirty="0">
                <a:hlinkClick r:id="rId2"/>
              </a:rPr>
              <a:t>http://www.dh.gov.uk/en/Publicationsandstatistics/Lettersandcirculars/CMOupdate/DH_4081831</a:t>
            </a:r>
            <a:r>
              <a:rPr lang="en-GB" sz="1900" dirty="0"/>
              <a:t> Chief Medical Officer’s Update; 38, May 2004</a:t>
            </a:r>
          </a:p>
          <a:p>
            <a:pPr>
              <a:defRPr/>
            </a:pPr>
            <a:r>
              <a:rPr lang="en-GB" sz="1900" dirty="0"/>
              <a:t>Lind, J., </a:t>
            </a:r>
            <a:r>
              <a:rPr lang="en-GB" sz="1900" dirty="0" err="1"/>
              <a:t>Kouimtsidis</a:t>
            </a:r>
            <a:r>
              <a:rPr lang="en-GB" sz="1900" dirty="0"/>
              <a:t>, C., Reynolds, M., Hunt., Drummond, C and </a:t>
            </a:r>
            <a:r>
              <a:rPr lang="en-GB" sz="1900" dirty="0" err="1"/>
              <a:t>Ghodse</a:t>
            </a:r>
            <a:r>
              <a:rPr lang="en-GB" sz="1900" dirty="0"/>
              <a:t> H (2003) Drug misuse among patients admitted to a general hospital. Journal of Substance Use 8(3), 186-190</a:t>
            </a:r>
          </a:p>
          <a:p>
            <a:pPr>
              <a:defRPr/>
            </a:pPr>
            <a:r>
              <a:rPr lang="en-GB" sz="1900" dirty="0"/>
              <a:t>Choosing Health – making healthy choices easier, White Paper, HMSO 2004</a:t>
            </a:r>
          </a:p>
          <a:p>
            <a:pPr>
              <a:defRPr/>
            </a:pPr>
            <a:r>
              <a:rPr lang="en-GB" sz="1900" dirty="0"/>
              <a:t>The Prime Ministers Strategy Unit (2004). Alcohol Harm Reduction Strategy for England   </a:t>
            </a:r>
            <a:r>
              <a:rPr lang="en-GB" sz="1900" u="sng" dirty="0">
                <a:hlinkClick r:id="rId3"/>
              </a:rPr>
              <a:t>http://www.cabinetoffice.gov.uk/media/cabinetoffice/strategy/assets/caboffce%20alcoholhar.pdf</a:t>
            </a:r>
            <a:endParaRPr lang="en-GB" sz="1900" dirty="0"/>
          </a:p>
          <a:p>
            <a:pPr>
              <a:defRPr/>
            </a:pPr>
            <a:r>
              <a:rPr lang="en-GB" sz="1900" dirty="0"/>
              <a:t>National Drug Treatment Monitoring System statistics, June 2006 (www.ndtms.net)</a:t>
            </a:r>
          </a:p>
          <a:p>
            <a:pPr algn="just" defTabSz="4172724">
              <a:lnSpc>
                <a:spcPct val="60000"/>
              </a:lnSpc>
              <a:spcBef>
                <a:spcPct val="50000"/>
              </a:spcBef>
              <a:defRPr/>
            </a:pPr>
            <a:endParaRPr lang="en-GB" sz="1900" dirty="0">
              <a:solidFill>
                <a:srgbClr val="080808"/>
              </a:solidFill>
            </a:endParaRPr>
          </a:p>
        </p:txBody>
      </p:sp>
      <p:sp>
        <p:nvSpPr>
          <p:cNvPr id="2059" name="Text Box 11"/>
          <p:cNvSpPr txBox="1">
            <a:spLocks noChangeArrowheads="1"/>
          </p:cNvSpPr>
          <p:nvPr/>
        </p:nvSpPr>
        <p:spPr bwMode="auto">
          <a:xfrm>
            <a:off x="605244" y="22883124"/>
            <a:ext cx="8720908" cy="8380497"/>
          </a:xfrm>
          <a:prstGeom prst="rect">
            <a:avLst/>
          </a:prstGeom>
          <a:solidFill>
            <a:srgbClr val="FFC000"/>
          </a:solidFill>
          <a:ln w="9525" cap="rnd">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100328" tIns="50164" rIns="100328" bIns="50164">
            <a:spAutoFit/>
          </a:bodyPr>
          <a:lstStyle/>
          <a:p>
            <a:pPr defTabSz="4172724">
              <a:defRPr/>
            </a:pPr>
            <a:r>
              <a:rPr lang="en-GB" sz="3500" b="1" dirty="0"/>
              <a:t>Student views on substance misuse teaching</a:t>
            </a:r>
          </a:p>
          <a:p>
            <a:pPr defTabSz="4172724">
              <a:defRPr/>
            </a:pPr>
            <a:r>
              <a:rPr lang="en-GB" sz="2600" dirty="0"/>
              <a:t>Student feedback on substance misuse teaching was undertaken at the end of the academic year 2009-2010. Course evaluation questionnaires and focus groups were undertaken.</a:t>
            </a:r>
          </a:p>
          <a:p>
            <a:pPr defTabSz="4172724">
              <a:defRPr/>
            </a:pPr>
            <a:endParaRPr lang="en-GB" sz="2600" dirty="0"/>
          </a:p>
          <a:p>
            <a:pPr>
              <a:buFont typeface="Arial" pitchFamily="34" charset="0"/>
              <a:buChar char="•"/>
              <a:defRPr/>
            </a:pPr>
            <a:r>
              <a:rPr lang="en-GB" sz="2600" dirty="0"/>
              <a:t>Students reported more confidence across all the years in the areas of professionalism and self care and epidemiology/public health.</a:t>
            </a:r>
          </a:p>
          <a:p>
            <a:pPr>
              <a:buFont typeface="Arial" pitchFamily="34" charset="0"/>
              <a:buChar char="•"/>
              <a:defRPr/>
            </a:pPr>
            <a:r>
              <a:rPr lang="en-GB" sz="2600" dirty="0"/>
              <a:t>Confidence in clinical assessment and students own confidence in dealing with substance misuse issues varied , peaking in year 2 but dipping in years 3 and 4. </a:t>
            </a:r>
          </a:p>
          <a:p>
            <a:pPr>
              <a:buFont typeface="Arial" pitchFamily="34" charset="0"/>
              <a:buChar char="•"/>
              <a:defRPr/>
            </a:pPr>
            <a:r>
              <a:rPr lang="en-GB" sz="2600" dirty="0"/>
              <a:t> Results suggested that the focus for change implementation in year 4 in particular (within the reproduction and growth and development modules) was appropriate. </a:t>
            </a:r>
          </a:p>
          <a:p>
            <a:pPr>
              <a:buFont typeface="Arial" pitchFamily="34" charset="0"/>
              <a:buChar char="•"/>
              <a:defRPr/>
            </a:pPr>
            <a:r>
              <a:rPr lang="en-GB" sz="2600" dirty="0"/>
              <a:t> Substance misuse specific teaching within the psychiatry module in year 5 has undergone significant change in response to the curriculum mapping and student review.</a:t>
            </a:r>
          </a:p>
        </p:txBody>
      </p:sp>
      <p:sp>
        <p:nvSpPr>
          <p:cNvPr id="2" name="Rectangle 2277"/>
          <p:cNvSpPr>
            <a:spLocks noChangeArrowheads="1"/>
          </p:cNvSpPr>
          <p:nvPr/>
        </p:nvSpPr>
        <p:spPr bwMode="auto">
          <a:xfrm>
            <a:off x="10105786" y="39306354"/>
            <a:ext cx="10686107" cy="3035444"/>
          </a:xfrm>
          <a:prstGeom prst="rect">
            <a:avLst/>
          </a:prstGeom>
          <a:solidFill>
            <a:schemeClr val="bg1"/>
          </a:solidFill>
          <a:ln w="38100">
            <a:solidFill>
              <a:schemeClr val="hlink"/>
            </a:solidFill>
            <a:miter lim="800000"/>
            <a:headEnd/>
            <a:tailEnd/>
          </a:ln>
        </p:spPr>
        <p:txBody>
          <a:bodyPr wrap="none" lIns="100313" tIns="50156" rIns="100313" bIns="50156" anchor="ctr"/>
          <a:lstStyle/>
          <a:p>
            <a:endParaRPr lang="en-US"/>
          </a:p>
        </p:txBody>
      </p:sp>
      <p:pic>
        <p:nvPicPr>
          <p:cNvPr id="3" name="Picture 16" descr="1"/>
          <p:cNvPicPr>
            <a:picLocks noChangeAspect="1" noChangeArrowheads="1"/>
          </p:cNvPicPr>
          <p:nvPr/>
        </p:nvPicPr>
        <p:blipFill>
          <a:blip r:embed="rId4" cstate="print"/>
          <a:srcRect/>
          <a:stretch>
            <a:fillRect/>
          </a:stretch>
        </p:blipFill>
        <p:spPr bwMode="auto">
          <a:xfrm>
            <a:off x="10618464" y="39695864"/>
            <a:ext cx="3818374" cy="2412570"/>
          </a:xfrm>
          <a:prstGeom prst="rect">
            <a:avLst/>
          </a:prstGeom>
          <a:solidFill>
            <a:schemeClr val="bg1"/>
          </a:solidFill>
          <a:ln w="50800">
            <a:noFill/>
            <a:miter lim="800000"/>
            <a:headEnd/>
            <a:tailEnd/>
          </a:ln>
        </p:spPr>
      </p:pic>
      <p:pic>
        <p:nvPicPr>
          <p:cNvPr id="43" name="Picture 87"/>
          <p:cNvPicPr>
            <a:picLocks noChangeAspect="1" noChangeArrowheads="1"/>
          </p:cNvPicPr>
          <p:nvPr/>
        </p:nvPicPr>
        <p:blipFill>
          <a:blip r:embed="rId5" cstate="print">
            <a:duotone>
              <a:schemeClr val="accent6">
                <a:shade val="45000"/>
                <a:satMod val="135000"/>
              </a:schemeClr>
              <a:prstClr val="white"/>
            </a:duotone>
          </a:blip>
          <a:srcRect/>
          <a:stretch>
            <a:fillRect/>
          </a:stretch>
        </p:blipFill>
        <p:spPr bwMode="auto">
          <a:xfrm>
            <a:off x="24141238" y="1945571"/>
            <a:ext cx="4725862" cy="3765077"/>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2061" name="Picture 17"/>
          <p:cNvPicPr>
            <a:picLocks noChangeAspect="1" noChangeArrowheads="1"/>
          </p:cNvPicPr>
          <p:nvPr/>
        </p:nvPicPr>
        <p:blipFill>
          <a:blip r:embed="rId6" cstate="print"/>
          <a:srcRect/>
          <a:stretch>
            <a:fillRect/>
          </a:stretch>
        </p:blipFill>
        <p:spPr bwMode="auto">
          <a:xfrm>
            <a:off x="15139988" y="39462500"/>
            <a:ext cx="5452531" cy="2458900"/>
          </a:xfrm>
          <a:prstGeom prst="rect">
            <a:avLst/>
          </a:prstGeom>
          <a:noFill/>
          <a:ln w="9525">
            <a:noFill/>
            <a:miter lim="800000"/>
            <a:headEnd/>
            <a:tailEnd/>
          </a:ln>
        </p:spPr>
      </p:pic>
      <p:sp>
        <p:nvSpPr>
          <p:cNvPr id="2062" name="TextBox 17"/>
          <p:cNvSpPr txBox="1">
            <a:spLocks noChangeArrowheads="1"/>
          </p:cNvSpPr>
          <p:nvPr/>
        </p:nvSpPr>
        <p:spPr bwMode="auto">
          <a:xfrm>
            <a:off x="21195984" y="39262742"/>
            <a:ext cx="8154765" cy="2471187"/>
          </a:xfrm>
          <a:prstGeom prst="rect">
            <a:avLst/>
          </a:prstGeom>
          <a:noFill/>
          <a:ln w="9525">
            <a:noFill/>
            <a:miter lim="800000"/>
            <a:headEnd/>
            <a:tailEnd/>
          </a:ln>
        </p:spPr>
        <p:txBody>
          <a:bodyPr wrap="square" lIns="100328" tIns="50164" rIns="100328" bIns="50164">
            <a:spAutoFit/>
          </a:bodyPr>
          <a:lstStyle/>
          <a:p>
            <a:r>
              <a:rPr lang="en-GB" sz="2200" b="1" dirty="0"/>
              <a:t>Acknowledgements</a:t>
            </a:r>
          </a:p>
          <a:p>
            <a:r>
              <a:rPr lang="en-GB" sz="2200" dirty="0"/>
              <a:t>With thanks to  the funders, the Department of Health (England), the National project coordinators: International Centre for Drug Policy at St </a:t>
            </a:r>
            <a:r>
              <a:rPr lang="en-GB" sz="2200" dirty="0" smtClean="0"/>
              <a:t>George’s</a:t>
            </a:r>
            <a:r>
              <a:rPr lang="en-GB" sz="2200" dirty="0"/>
              <a:t>, University of London. Thanks also to UEA module leads, Professor </a:t>
            </a:r>
            <a:r>
              <a:rPr lang="en-GB" sz="2200" dirty="0" err="1"/>
              <a:t>Hamid</a:t>
            </a:r>
            <a:r>
              <a:rPr lang="en-GB" sz="2200" dirty="0"/>
              <a:t> </a:t>
            </a:r>
            <a:r>
              <a:rPr lang="en-GB" sz="2200" dirty="0" err="1"/>
              <a:t>Ghodse</a:t>
            </a:r>
            <a:r>
              <a:rPr lang="en-GB" sz="2200" dirty="0"/>
              <a:t> (St </a:t>
            </a:r>
            <a:r>
              <a:rPr lang="en-GB" sz="2200" dirty="0" smtClean="0"/>
              <a:t>George’s</a:t>
            </a:r>
            <a:r>
              <a:rPr lang="en-GB" sz="2200" dirty="0"/>
              <a:t>) and curriculum coordinators from all English participating medical schools.</a:t>
            </a:r>
          </a:p>
        </p:txBody>
      </p:sp>
      <p:sp>
        <p:nvSpPr>
          <p:cNvPr id="4" name="TextBox 15"/>
          <p:cNvSpPr txBox="1">
            <a:spLocks noChangeArrowheads="1"/>
          </p:cNvSpPr>
          <p:nvPr/>
        </p:nvSpPr>
        <p:spPr bwMode="auto">
          <a:xfrm>
            <a:off x="10618115" y="12297596"/>
            <a:ext cx="7267295" cy="6780059"/>
          </a:xfrm>
          <a:prstGeom prst="rect">
            <a:avLst/>
          </a:prstGeom>
          <a:solidFill>
            <a:srgbClr val="FFC000"/>
          </a:solidFill>
          <a:ln w="9525" cap="rnd">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100328" tIns="50164" rIns="100328" bIns="50164">
            <a:spAutoFit/>
          </a:bodyPr>
          <a:lstStyle/>
          <a:p>
            <a:pPr>
              <a:defRPr/>
            </a:pPr>
            <a:r>
              <a:rPr lang="en-GB" sz="3500" b="1" dirty="0"/>
              <a:t>The course is organised around 14 ‘systems based’ modules:</a:t>
            </a:r>
          </a:p>
          <a:p>
            <a:pPr>
              <a:defRPr/>
            </a:pPr>
            <a:r>
              <a:rPr lang="en-GB" sz="2600" dirty="0">
                <a:solidFill>
                  <a:srgbClr val="080808"/>
                </a:solidFill>
              </a:rPr>
              <a:t>Module 01 - Being a Doctor / Patient </a:t>
            </a:r>
            <a:br>
              <a:rPr lang="en-GB" sz="2600" dirty="0">
                <a:solidFill>
                  <a:srgbClr val="080808"/>
                </a:solidFill>
              </a:rPr>
            </a:br>
            <a:r>
              <a:rPr lang="en-GB" sz="2600" dirty="0">
                <a:solidFill>
                  <a:srgbClr val="080808"/>
                </a:solidFill>
              </a:rPr>
              <a:t>Module 02 - Locomotion </a:t>
            </a:r>
            <a:br>
              <a:rPr lang="en-GB" sz="2600" dirty="0">
                <a:solidFill>
                  <a:srgbClr val="080808"/>
                </a:solidFill>
              </a:rPr>
            </a:br>
            <a:r>
              <a:rPr lang="en-GB" sz="2600" dirty="0">
                <a:solidFill>
                  <a:srgbClr val="080808"/>
                </a:solidFill>
              </a:rPr>
              <a:t>Module 03 - Blood &amp; Skin </a:t>
            </a:r>
            <a:br>
              <a:rPr lang="en-GB" sz="2600" dirty="0">
                <a:solidFill>
                  <a:srgbClr val="080808"/>
                </a:solidFill>
              </a:rPr>
            </a:br>
            <a:r>
              <a:rPr lang="en-GB" sz="2600" dirty="0">
                <a:solidFill>
                  <a:srgbClr val="080808"/>
                </a:solidFill>
              </a:rPr>
              <a:t>Module 04 - Circulation </a:t>
            </a:r>
            <a:br>
              <a:rPr lang="en-GB" sz="2600" dirty="0">
                <a:solidFill>
                  <a:srgbClr val="080808"/>
                </a:solidFill>
              </a:rPr>
            </a:br>
            <a:r>
              <a:rPr lang="en-GB" sz="2600" dirty="0">
                <a:solidFill>
                  <a:srgbClr val="080808"/>
                </a:solidFill>
              </a:rPr>
              <a:t>Module 05 - Respiration </a:t>
            </a:r>
            <a:br>
              <a:rPr lang="en-GB" sz="2600" dirty="0">
                <a:solidFill>
                  <a:srgbClr val="080808"/>
                </a:solidFill>
              </a:rPr>
            </a:br>
            <a:r>
              <a:rPr lang="en-GB" sz="2600" dirty="0">
                <a:solidFill>
                  <a:srgbClr val="080808"/>
                </a:solidFill>
              </a:rPr>
              <a:t>Module 06 - Homeostasis / Hormones </a:t>
            </a:r>
            <a:br>
              <a:rPr lang="en-GB" sz="2600" dirty="0">
                <a:solidFill>
                  <a:srgbClr val="080808"/>
                </a:solidFill>
              </a:rPr>
            </a:br>
            <a:r>
              <a:rPr lang="en-GB" sz="2600" dirty="0">
                <a:solidFill>
                  <a:srgbClr val="080808"/>
                </a:solidFill>
              </a:rPr>
              <a:t>Module 07 - Senses </a:t>
            </a:r>
            <a:br>
              <a:rPr lang="en-GB" sz="2600" dirty="0">
                <a:solidFill>
                  <a:srgbClr val="080808"/>
                </a:solidFill>
              </a:rPr>
            </a:br>
            <a:r>
              <a:rPr lang="en-GB" sz="2600" dirty="0">
                <a:solidFill>
                  <a:srgbClr val="080808"/>
                </a:solidFill>
              </a:rPr>
              <a:t>Module 08 - Nutrition / Digestion </a:t>
            </a:r>
            <a:br>
              <a:rPr lang="en-GB" sz="2600" dirty="0">
                <a:solidFill>
                  <a:srgbClr val="080808"/>
                </a:solidFill>
              </a:rPr>
            </a:br>
            <a:r>
              <a:rPr lang="en-GB" sz="2600" dirty="0">
                <a:solidFill>
                  <a:srgbClr val="080808"/>
                </a:solidFill>
              </a:rPr>
              <a:t>Module 09 - Reproduction </a:t>
            </a:r>
            <a:br>
              <a:rPr lang="en-GB" sz="2600" dirty="0">
                <a:solidFill>
                  <a:srgbClr val="080808"/>
                </a:solidFill>
              </a:rPr>
            </a:br>
            <a:r>
              <a:rPr lang="en-GB" sz="2600" dirty="0">
                <a:solidFill>
                  <a:srgbClr val="080808"/>
                </a:solidFill>
              </a:rPr>
              <a:t>Module 10 - Growth &amp; Development </a:t>
            </a:r>
            <a:br>
              <a:rPr lang="en-GB" sz="2600" dirty="0">
                <a:solidFill>
                  <a:srgbClr val="080808"/>
                </a:solidFill>
              </a:rPr>
            </a:br>
            <a:r>
              <a:rPr lang="en-GB" sz="2600" dirty="0">
                <a:solidFill>
                  <a:srgbClr val="080808"/>
                </a:solidFill>
              </a:rPr>
              <a:t>Module 11 - Elective </a:t>
            </a:r>
            <a:br>
              <a:rPr lang="en-GB" sz="2600" dirty="0">
                <a:solidFill>
                  <a:srgbClr val="080808"/>
                </a:solidFill>
              </a:rPr>
            </a:br>
            <a:r>
              <a:rPr lang="en-GB" sz="2600" dirty="0">
                <a:solidFill>
                  <a:srgbClr val="080808"/>
                </a:solidFill>
              </a:rPr>
              <a:t>Module 12 - The Mind </a:t>
            </a:r>
            <a:br>
              <a:rPr lang="en-GB" sz="2600" dirty="0">
                <a:solidFill>
                  <a:srgbClr val="080808"/>
                </a:solidFill>
              </a:rPr>
            </a:br>
            <a:r>
              <a:rPr lang="en-GB" sz="2600" dirty="0">
                <a:solidFill>
                  <a:srgbClr val="080808"/>
                </a:solidFill>
              </a:rPr>
              <a:t>Module 13 - Emergency Care </a:t>
            </a:r>
            <a:br>
              <a:rPr lang="en-GB" sz="2600" dirty="0">
                <a:solidFill>
                  <a:srgbClr val="080808"/>
                </a:solidFill>
              </a:rPr>
            </a:br>
            <a:r>
              <a:rPr lang="en-GB" sz="2600" dirty="0">
                <a:solidFill>
                  <a:srgbClr val="080808"/>
                </a:solidFill>
              </a:rPr>
              <a:t>Module 14 - Preparation for F1 </a:t>
            </a:r>
          </a:p>
        </p:txBody>
      </p:sp>
      <p:sp>
        <p:nvSpPr>
          <p:cNvPr id="60" name="TextBox 59"/>
          <p:cNvSpPr txBox="1"/>
          <p:nvPr/>
        </p:nvSpPr>
        <p:spPr>
          <a:xfrm>
            <a:off x="21761301" y="16967682"/>
            <a:ext cx="7913277" cy="1966091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5"/>
          </a:lnRef>
          <a:fillRef idx="3">
            <a:schemeClr val="accent5"/>
          </a:fillRef>
          <a:effectRef idx="3">
            <a:schemeClr val="accent5"/>
          </a:effectRef>
          <a:fontRef idx="minor">
            <a:schemeClr val="lt1"/>
          </a:fontRef>
        </p:style>
        <p:txBody>
          <a:bodyPr lIns="100328" tIns="50164" rIns="100328" bIns="50164" anchor="ctr"/>
          <a:lstStyle/>
          <a:p>
            <a:pPr defTabSz="4176848">
              <a:defRPr/>
            </a:pPr>
            <a:r>
              <a:rPr lang="en-GB" sz="3500" b="1" dirty="0">
                <a:solidFill>
                  <a:schemeClr val="tx1">
                    <a:lumMod val="95000"/>
                    <a:lumOff val="5000"/>
                  </a:schemeClr>
                </a:solidFill>
              </a:rPr>
              <a:t>Curriculum change implementation - A brief summary of key changes</a:t>
            </a:r>
          </a:p>
          <a:p>
            <a:pPr defTabSz="4176848">
              <a:buFont typeface="Arial" pitchFamily="34" charset="0"/>
              <a:buChar char="•"/>
              <a:defRPr/>
            </a:pPr>
            <a:endParaRPr lang="en-GB" sz="2600" dirty="0">
              <a:solidFill>
                <a:schemeClr val="tx1">
                  <a:lumMod val="95000"/>
                  <a:lumOff val="5000"/>
                </a:schemeClr>
              </a:solidFill>
            </a:endParaRPr>
          </a:p>
          <a:p>
            <a:pPr defTabSz="4176848">
              <a:buFont typeface="Arial" pitchFamily="34" charset="0"/>
              <a:buChar char="•"/>
              <a:defRPr/>
            </a:pPr>
            <a:r>
              <a:rPr lang="en-GB" sz="2600" b="1" dirty="0">
                <a:solidFill>
                  <a:schemeClr val="tx1">
                    <a:lumMod val="95000"/>
                    <a:lumOff val="5000"/>
                  </a:schemeClr>
                </a:solidFill>
              </a:rPr>
              <a:t>Module 1</a:t>
            </a:r>
            <a:r>
              <a:rPr lang="en-GB" sz="2600" dirty="0">
                <a:solidFill>
                  <a:schemeClr val="tx1">
                    <a:lumMod val="95000"/>
                    <a:lumOff val="5000"/>
                  </a:schemeClr>
                </a:solidFill>
              </a:rPr>
              <a:t>: A new module learning outcome focuses on sources of help and support :</a:t>
            </a:r>
          </a:p>
          <a:p>
            <a:pPr defTabSz="4176848">
              <a:buFont typeface="Arial" pitchFamily="34" charset="0"/>
              <a:buChar char="•"/>
              <a:defRPr/>
            </a:pPr>
            <a:r>
              <a:rPr lang="en-GB" sz="2600" dirty="0">
                <a:solidFill>
                  <a:schemeClr val="tx1">
                    <a:lumMod val="95000"/>
                    <a:lumOff val="5000"/>
                  </a:schemeClr>
                </a:solidFill>
              </a:rPr>
              <a:t>‘Understand the concept of professional behaviour and the importance of self care as a Doctor. Know where to go for help with self care issues</a:t>
            </a:r>
          </a:p>
          <a:p>
            <a:pPr defTabSz="4176848">
              <a:buFont typeface="Arial" pitchFamily="34" charset="0"/>
              <a:buChar char="•"/>
              <a:defRPr/>
            </a:pPr>
            <a:r>
              <a:rPr lang="en-GB" sz="2600" b="1" dirty="0">
                <a:solidFill>
                  <a:schemeClr val="tx1">
                    <a:lumMod val="95000"/>
                    <a:lumOff val="5000"/>
                  </a:schemeClr>
                </a:solidFill>
              </a:rPr>
              <a:t>Module 2</a:t>
            </a:r>
            <a:r>
              <a:rPr lang="en-GB" sz="2600" dirty="0">
                <a:solidFill>
                  <a:schemeClr val="tx1">
                    <a:lumMod val="95000"/>
                    <a:lumOff val="5000"/>
                  </a:schemeClr>
                </a:solidFill>
              </a:rPr>
              <a:t>: An iatrogenic addiction specific learning objective was linked to prescribing for chronic low back pain.</a:t>
            </a:r>
          </a:p>
          <a:p>
            <a:pPr defTabSz="4176848">
              <a:buFont typeface="Arial" pitchFamily="34" charset="0"/>
              <a:buChar char="•"/>
              <a:defRPr/>
            </a:pPr>
            <a:r>
              <a:rPr lang="en-GB" sz="2600" b="1" dirty="0">
                <a:solidFill>
                  <a:schemeClr val="tx1">
                    <a:lumMod val="95000"/>
                    <a:lumOff val="5000"/>
                  </a:schemeClr>
                </a:solidFill>
              </a:rPr>
              <a:t>Module 3:</a:t>
            </a:r>
            <a:r>
              <a:rPr lang="en-GB" sz="2600" dirty="0">
                <a:solidFill>
                  <a:schemeClr val="tx1">
                    <a:lumMod val="95000"/>
                    <a:lumOff val="5000"/>
                  </a:schemeClr>
                </a:solidFill>
              </a:rPr>
              <a:t> Substance misuse was included as a risk factor for DVT.</a:t>
            </a:r>
          </a:p>
          <a:p>
            <a:pPr defTabSz="4176848">
              <a:buFont typeface="Arial" pitchFamily="34" charset="0"/>
              <a:buChar char="•"/>
              <a:defRPr/>
            </a:pPr>
            <a:r>
              <a:rPr lang="en-GB" sz="2600" b="1" dirty="0">
                <a:solidFill>
                  <a:schemeClr val="tx1">
                    <a:lumMod val="95000"/>
                    <a:lumOff val="5000"/>
                  </a:schemeClr>
                </a:solidFill>
              </a:rPr>
              <a:t>Module 5</a:t>
            </a:r>
            <a:r>
              <a:rPr lang="en-GB" sz="2600" b="1">
                <a:solidFill>
                  <a:schemeClr val="tx1">
                    <a:lumMod val="95000"/>
                    <a:lumOff val="5000"/>
                  </a:schemeClr>
                </a:solidFill>
              </a:rPr>
              <a:t>:</a:t>
            </a:r>
            <a:r>
              <a:rPr lang="en-GB" sz="2600">
                <a:solidFill>
                  <a:schemeClr val="tx1">
                    <a:lumMod val="95000"/>
                    <a:lumOff val="5000"/>
                  </a:schemeClr>
                </a:solidFill>
              </a:rPr>
              <a:t>  </a:t>
            </a:r>
            <a:r>
              <a:rPr lang="en-GB" sz="2600" smtClean="0">
                <a:solidFill>
                  <a:schemeClr val="tx1">
                    <a:lumMod val="95000"/>
                    <a:lumOff val="5000"/>
                  </a:schemeClr>
                </a:solidFill>
              </a:rPr>
              <a:t>Recommendations </a:t>
            </a:r>
            <a:r>
              <a:rPr lang="en-GB" sz="2600" dirty="0">
                <a:solidFill>
                  <a:schemeClr val="tx1">
                    <a:lumMod val="95000"/>
                    <a:lumOff val="5000"/>
                  </a:schemeClr>
                </a:solidFill>
              </a:rPr>
              <a:t>to Include some substance misuse specific content (wider than tobacco smoking) are being pursued for the next academic year</a:t>
            </a:r>
          </a:p>
          <a:p>
            <a:pPr defTabSz="4176848">
              <a:buFont typeface="Arial" pitchFamily="34" charset="0"/>
              <a:buChar char="•"/>
              <a:defRPr/>
            </a:pPr>
            <a:r>
              <a:rPr lang="en-GB" sz="2600" b="1" dirty="0">
                <a:solidFill>
                  <a:schemeClr val="tx1">
                    <a:lumMod val="95000"/>
                    <a:lumOff val="5000"/>
                  </a:schemeClr>
                </a:solidFill>
              </a:rPr>
              <a:t>Module 7</a:t>
            </a:r>
            <a:r>
              <a:rPr lang="en-GB" sz="2600" dirty="0">
                <a:solidFill>
                  <a:schemeClr val="tx1">
                    <a:lumMod val="95000"/>
                    <a:lumOff val="5000"/>
                  </a:schemeClr>
                </a:solidFill>
              </a:rPr>
              <a:t>: Substance misuse included within loss of consciousness PBL case.</a:t>
            </a:r>
          </a:p>
          <a:p>
            <a:pPr defTabSz="4176848">
              <a:buFont typeface="Arial" pitchFamily="34" charset="0"/>
              <a:buChar char="•"/>
              <a:defRPr/>
            </a:pPr>
            <a:r>
              <a:rPr lang="en-GB" sz="2600" b="1" dirty="0">
                <a:solidFill>
                  <a:schemeClr val="tx1">
                    <a:lumMod val="95000"/>
                    <a:lumOff val="5000"/>
                  </a:schemeClr>
                </a:solidFill>
              </a:rPr>
              <a:t>Module 8: </a:t>
            </a:r>
            <a:r>
              <a:rPr lang="en-GB" sz="2600" dirty="0">
                <a:solidFill>
                  <a:schemeClr val="tx1">
                    <a:lumMod val="95000"/>
                    <a:lumOff val="5000"/>
                  </a:schemeClr>
                </a:solidFill>
              </a:rPr>
              <a:t>Medical council on alcohol handbook referenced .</a:t>
            </a:r>
          </a:p>
          <a:p>
            <a:pPr defTabSz="4176848">
              <a:buFont typeface="Arial" pitchFamily="34" charset="0"/>
              <a:buChar char="•"/>
              <a:defRPr/>
            </a:pPr>
            <a:r>
              <a:rPr lang="en-GB" sz="2600" b="1" dirty="0">
                <a:solidFill>
                  <a:schemeClr val="tx1">
                    <a:lumMod val="95000"/>
                    <a:lumOff val="5000"/>
                  </a:schemeClr>
                </a:solidFill>
              </a:rPr>
              <a:t>Module 9</a:t>
            </a:r>
            <a:r>
              <a:rPr lang="en-GB" sz="2600" dirty="0">
                <a:solidFill>
                  <a:schemeClr val="tx1">
                    <a:lumMod val="95000"/>
                    <a:lumOff val="5000"/>
                  </a:schemeClr>
                </a:solidFill>
              </a:rPr>
              <a:t>: New learning objective: ‘advise addicted women on how to stabilise / discontinue substance use to minimise impact on foetal and maternal health’. </a:t>
            </a:r>
          </a:p>
          <a:p>
            <a:pPr defTabSz="4176848">
              <a:buFont typeface="Arial" pitchFamily="34" charset="0"/>
              <a:buChar char="•"/>
              <a:defRPr/>
            </a:pPr>
            <a:r>
              <a:rPr lang="en-GB" sz="2600" b="1" dirty="0">
                <a:solidFill>
                  <a:schemeClr val="tx1">
                    <a:lumMod val="95000"/>
                    <a:lumOff val="5000"/>
                  </a:schemeClr>
                </a:solidFill>
              </a:rPr>
              <a:t>Module 10</a:t>
            </a:r>
            <a:r>
              <a:rPr lang="en-GB" sz="2600" dirty="0">
                <a:solidFill>
                  <a:schemeClr val="tx1">
                    <a:lumMod val="95000"/>
                    <a:lumOff val="5000"/>
                  </a:schemeClr>
                </a:solidFill>
              </a:rPr>
              <a:t>: A guest lecture from an outside service covering adolescent substance misuse  is to be included in future years.</a:t>
            </a:r>
          </a:p>
          <a:p>
            <a:pPr defTabSz="4176848">
              <a:buFont typeface="Arial" pitchFamily="34" charset="0"/>
              <a:buChar char="•"/>
              <a:defRPr/>
            </a:pPr>
            <a:r>
              <a:rPr lang="en-GB" sz="2600" dirty="0">
                <a:solidFill>
                  <a:schemeClr val="tx1">
                    <a:lumMod val="95000"/>
                    <a:lumOff val="5000"/>
                  </a:schemeClr>
                </a:solidFill>
              </a:rPr>
              <a:t>A new </a:t>
            </a:r>
            <a:r>
              <a:rPr lang="en-GB" sz="2600" b="1" dirty="0">
                <a:solidFill>
                  <a:schemeClr val="tx1">
                    <a:lumMod val="95000"/>
                    <a:lumOff val="5000"/>
                  </a:schemeClr>
                </a:solidFill>
              </a:rPr>
              <a:t>consultation skills </a:t>
            </a:r>
            <a:r>
              <a:rPr lang="en-GB" sz="2600" dirty="0">
                <a:solidFill>
                  <a:schemeClr val="tx1">
                    <a:lumMod val="95000"/>
                    <a:lumOff val="5000"/>
                  </a:schemeClr>
                </a:solidFill>
              </a:rPr>
              <a:t>scenario dealing with adolescent substance misuse was incorporated for the current academic year.</a:t>
            </a:r>
          </a:p>
          <a:p>
            <a:pPr defTabSz="4176848">
              <a:buFont typeface="Arial" pitchFamily="34" charset="0"/>
              <a:buChar char="•"/>
              <a:defRPr/>
            </a:pPr>
            <a:r>
              <a:rPr lang="en-GB" sz="2600" b="1" dirty="0">
                <a:solidFill>
                  <a:schemeClr val="tx1">
                    <a:lumMod val="95000"/>
                    <a:lumOff val="5000"/>
                  </a:schemeClr>
                </a:solidFill>
              </a:rPr>
              <a:t>Module 12: </a:t>
            </a:r>
            <a:r>
              <a:rPr lang="en-GB" sz="2600" dirty="0">
                <a:solidFill>
                  <a:schemeClr val="tx1">
                    <a:lumMod val="95000"/>
                    <a:lumOff val="5000"/>
                  </a:schemeClr>
                </a:solidFill>
              </a:rPr>
              <a:t>10 new objectives map to the national learning objectives, covering:</a:t>
            </a:r>
          </a:p>
          <a:p>
            <a:pPr marL="501640" indent="-501640" defTabSz="4176848">
              <a:buFont typeface="Arial" pitchFamily="34" charset="0"/>
              <a:buChar char="•"/>
              <a:defRPr/>
            </a:pPr>
            <a:r>
              <a:rPr lang="en-GB" sz="2600" dirty="0">
                <a:solidFill>
                  <a:schemeClr val="tx1">
                    <a:lumMod val="95000"/>
                    <a:lumOff val="5000"/>
                  </a:schemeClr>
                </a:solidFill>
              </a:rPr>
              <a:t>Epidemiology</a:t>
            </a:r>
          </a:p>
          <a:p>
            <a:pPr marL="501640" indent="-501640" defTabSz="4176848">
              <a:buFont typeface="Arial" pitchFamily="34" charset="0"/>
              <a:buChar char="•"/>
              <a:defRPr/>
            </a:pPr>
            <a:r>
              <a:rPr lang="en-GB" sz="2600" dirty="0">
                <a:solidFill>
                  <a:schemeClr val="tx1">
                    <a:lumMod val="95000"/>
                    <a:lumOff val="5000"/>
                  </a:schemeClr>
                </a:solidFill>
              </a:rPr>
              <a:t>Aetiology</a:t>
            </a:r>
          </a:p>
          <a:p>
            <a:pPr marL="501640" indent="-501640" defTabSz="4176848">
              <a:buFont typeface="Arial" pitchFamily="34" charset="0"/>
              <a:buChar char="•"/>
              <a:defRPr/>
            </a:pPr>
            <a:r>
              <a:rPr lang="en-GB" sz="2600" dirty="0">
                <a:solidFill>
                  <a:schemeClr val="tx1">
                    <a:lumMod val="95000"/>
                    <a:lumOff val="5000"/>
                  </a:schemeClr>
                </a:solidFill>
              </a:rPr>
              <a:t>Identification and assessment</a:t>
            </a:r>
          </a:p>
          <a:p>
            <a:pPr marL="501640" indent="-501640" defTabSz="4176848">
              <a:buFont typeface="Arial" pitchFamily="34" charset="0"/>
              <a:buChar char="•"/>
              <a:defRPr/>
            </a:pPr>
            <a:r>
              <a:rPr lang="en-GB" sz="2600" dirty="0">
                <a:solidFill>
                  <a:schemeClr val="tx1">
                    <a:lumMod val="95000"/>
                    <a:lumOff val="5000"/>
                  </a:schemeClr>
                </a:solidFill>
              </a:rPr>
              <a:t>Knowledge of misuse d substances</a:t>
            </a:r>
          </a:p>
          <a:p>
            <a:pPr marL="501640" indent="-501640" defTabSz="4176848">
              <a:buFont typeface="Arial" pitchFamily="34" charset="0"/>
              <a:buChar char="•"/>
              <a:defRPr/>
            </a:pPr>
            <a:r>
              <a:rPr lang="en-GB" sz="2600" dirty="0">
                <a:solidFill>
                  <a:schemeClr val="tx1">
                    <a:lumMod val="95000"/>
                    <a:lumOff val="5000"/>
                  </a:schemeClr>
                </a:solidFill>
              </a:rPr>
              <a:t>Dual diagnosis</a:t>
            </a:r>
          </a:p>
          <a:p>
            <a:pPr marL="501640" indent="-501640" defTabSz="4176848">
              <a:buFont typeface="Arial" pitchFamily="34" charset="0"/>
              <a:buChar char="•"/>
              <a:defRPr/>
            </a:pPr>
            <a:r>
              <a:rPr lang="en-GB" sz="2600" dirty="0">
                <a:solidFill>
                  <a:schemeClr val="tx1">
                    <a:lumMod val="95000"/>
                    <a:lumOff val="5000"/>
                  </a:schemeClr>
                </a:solidFill>
              </a:rPr>
              <a:t>Pharmacological treatment for addiction</a:t>
            </a:r>
          </a:p>
          <a:p>
            <a:pPr marL="501640" indent="-501640" defTabSz="4176848">
              <a:buFont typeface="Arial" pitchFamily="34" charset="0"/>
              <a:buChar char="•"/>
              <a:defRPr/>
            </a:pPr>
            <a:r>
              <a:rPr lang="en-GB" sz="2600" dirty="0">
                <a:solidFill>
                  <a:schemeClr val="tx1">
                    <a:lumMod val="95000"/>
                    <a:lumOff val="5000"/>
                  </a:schemeClr>
                </a:solidFill>
              </a:rPr>
              <a:t>Psychological treatment for addiction</a:t>
            </a:r>
          </a:p>
          <a:p>
            <a:pPr marL="501640" indent="-501640" defTabSz="4176848">
              <a:buFont typeface="Arial" pitchFamily="34" charset="0"/>
              <a:buChar char="•"/>
              <a:defRPr/>
            </a:pPr>
            <a:r>
              <a:rPr lang="en-GB" sz="2600" dirty="0">
                <a:solidFill>
                  <a:schemeClr val="tx1">
                    <a:lumMod val="95000"/>
                    <a:lumOff val="5000"/>
                  </a:schemeClr>
                </a:solidFill>
              </a:rPr>
              <a:t>Legal aspects of substance misuse</a:t>
            </a:r>
          </a:p>
          <a:p>
            <a:pPr marL="501640" indent="-501640" defTabSz="4176848">
              <a:buFont typeface="Arial" pitchFamily="34" charset="0"/>
              <a:buChar char="•"/>
              <a:defRPr/>
            </a:pPr>
            <a:r>
              <a:rPr lang="en-GB" sz="2600" dirty="0">
                <a:solidFill>
                  <a:schemeClr val="tx1">
                    <a:lumMod val="95000"/>
                    <a:lumOff val="5000"/>
                  </a:schemeClr>
                </a:solidFill>
              </a:rPr>
              <a:t>Drug treatment policy and philosophy</a:t>
            </a:r>
          </a:p>
          <a:p>
            <a:pPr marL="501640" indent="-501640" defTabSz="4176848">
              <a:buFont typeface="Arial" pitchFamily="34" charset="0"/>
              <a:buChar char="•"/>
              <a:defRPr/>
            </a:pPr>
            <a:r>
              <a:rPr lang="en-GB" sz="2600" dirty="0">
                <a:solidFill>
                  <a:schemeClr val="tx1">
                    <a:lumMod val="95000"/>
                    <a:lumOff val="5000"/>
                  </a:schemeClr>
                </a:solidFill>
              </a:rPr>
              <a:t>Stigma</a:t>
            </a:r>
          </a:p>
          <a:p>
            <a:pPr defTabSz="4176848">
              <a:buFont typeface="Arial" pitchFamily="34" charset="0"/>
              <a:buChar char="•"/>
              <a:defRPr/>
            </a:pPr>
            <a:r>
              <a:rPr lang="en-GB" sz="2600" dirty="0">
                <a:solidFill>
                  <a:schemeClr val="tx1">
                    <a:lumMod val="95000"/>
                    <a:lumOff val="5000"/>
                  </a:schemeClr>
                </a:solidFill>
              </a:rPr>
              <a:t>Two new lectures were written with a more case / care pathway orientated focus. It is hoped that discussion of the cases in addition to the patient contact in the clinical attachment will start to challenge some of the stigma associated with substance use</a:t>
            </a:r>
          </a:p>
          <a:p>
            <a:pPr defTabSz="4176848">
              <a:buFont typeface="Arial" pitchFamily="34" charset="0"/>
              <a:buChar char="•"/>
              <a:defRPr/>
            </a:pPr>
            <a:r>
              <a:rPr lang="en-GB" sz="2600" b="1" dirty="0">
                <a:solidFill>
                  <a:schemeClr val="tx1">
                    <a:lumMod val="95000"/>
                    <a:lumOff val="5000"/>
                  </a:schemeClr>
                </a:solidFill>
              </a:rPr>
              <a:t>Module 14</a:t>
            </a:r>
            <a:r>
              <a:rPr lang="en-GB" sz="2600" dirty="0">
                <a:solidFill>
                  <a:schemeClr val="tx1">
                    <a:lumMod val="95000"/>
                    <a:lumOff val="5000"/>
                  </a:schemeClr>
                </a:solidFill>
              </a:rPr>
              <a:t>: A substance misuse case is to be included in future years as a complex ‘difficult scenario’.</a:t>
            </a:r>
          </a:p>
        </p:txBody>
      </p:sp>
      <p:sp>
        <p:nvSpPr>
          <p:cNvPr id="61" name="TextBox 60"/>
          <p:cNvSpPr txBox="1"/>
          <p:nvPr/>
        </p:nvSpPr>
        <p:spPr>
          <a:xfrm>
            <a:off x="1386077" y="32925862"/>
            <a:ext cx="18938630" cy="5087288"/>
          </a:xfrm>
          <a:prstGeom prst="rect">
            <a:avLst/>
          </a:prstGeom>
          <a:gradFill>
            <a:gsLst>
              <a:gs pos="0">
                <a:schemeClr val="accent2">
                  <a:lumMod val="20000"/>
                  <a:lumOff val="80000"/>
                </a:schemeClr>
              </a:gs>
              <a:gs pos="50000">
                <a:schemeClr val="accent2">
                  <a:lumMod val="40000"/>
                  <a:lumOff val="60000"/>
                </a:schemeClr>
              </a:gs>
              <a:gs pos="100000">
                <a:schemeClr val="accent2">
                  <a:lumMod val="75000"/>
                </a:schemeClr>
              </a:gs>
            </a:gsLst>
            <a:lin ang="2700000" scaled="1"/>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wrap="square" lIns="100328" tIns="50164" rIns="100328" bIns="50164">
            <a:spAutoFit/>
          </a:bodyPr>
          <a:lstStyle/>
          <a:p>
            <a:pPr algn="ctr">
              <a:defRPr/>
            </a:pPr>
            <a:r>
              <a:rPr lang="en-GB" sz="3800" b="1" dirty="0">
                <a:solidFill>
                  <a:schemeClr val="tx1"/>
                </a:solidFill>
                <a:effectLst>
                  <a:outerShdw blurRad="38100" dist="38100" dir="2700000" algn="tl">
                    <a:srgbClr val="000000">
                      <a:alpha val="43137"/>
                    </a:srgbClr>
                  </a:outerShdw>
                </a:effectLst>
              </a:rPr>
              <a:t>Conclusions</a:t>
            </a:r>
          </a:p>
          <a:p>
            <a:pPr>
              <a:buFont typeface="Arial" pitchFamily="34" charset="0"/>
              <a:buChar char="•"/>
              <a:defRPr/>
            </a:pPr>
            <a:r>
              <a:rPr lang="en-GB" sz="2600" dirty="0">
                <a:solidFill>
                  <a:schemeClr val="tx1"/>
                </a:solidFill>
              </a:rPr>
              <a:t>The project has been successful in highlighting key areas where course based changes were necessary. </a:t>
            </a:r>
          </a:p>
          <a:p>
            <a:pPr>
              <a:buFont typeface="Arial" pitchFamily="34" charset="0"/>
              <a:buChar char="•"/>
              <a:defRPr/>
            </a:pPr>
            <a:r>
              <a:rPr lang="en-GB" sz="2600" dirty="0">
                <a:solidFill>
                  <a:schemeClr val="tx1"/>
                </a:solidFill>
              </a:rPr>
              <a:t>Changes to PBL cases and modified learning objectives map directly to the national guidance. </a:t>
            </a:r>
          </a:p>
          <a:p>
            <a:pPr>
              <a:buFont typeface="Arial" pitchFamily="34" charset="0"/>
              <a:buChar char="•"/>
              <a:defRPr/>
            </a:pPr>
            <a:r>
              <a:rPr lang="en-GB" sz="2600" dirty="0">
                <a:solidFill>
                  <a:schemeClr val="tx1"/>
                </a:solidFill>
              </a:rPr>
              <a:t>Some new learning objectives were added to modular course material.</a:t>
            </a:r>
          </a:p>
          <a:p>
            <a:pPr>
              <a:buFont typeface="Arial" pitchFamily="34" charset="0"/>
              <a:buChar char="•"/>
              <a:defRPr/>
            </a:pPr>
            <a:r>
              <a:rPr lang="en-GB" sz="2600" dirty="0">
                <a:solidFill>
                  <a:schemeClr val="tx1"/>
                </a:solidFill>
              </a:rPr>
              <a:t>Resources shared to support student learning.</a:t>
            </a:r>
          </a:p>
          <a:p>
            <a:pPr>
              <a:defRPr/>
            </a:pPr>
            <a:endParaRPr lang="en-GB" sz="2600" dirty="0">
              <a:solidFill>
                <a:schemeClr val="tx1"/>
              </a:solidFill>
            </a:endParaRPr>
          </a:p>
          <a:p>
            <a:pPr>
              <a:buFont typeface="Arial" pitchFamily="34" charset="0"/>
              <a:buChar char="•"/>
              <a:defRPr/>
            </a:pPr>
            <a:r>
              <a:rPr lang="en-GB" sz="2600" dirty="0">
                <a:solidFill>
                  <a:schemeClr val="tx1"/>
                </a:solidFill>
              </a:rPr>
              <a:t> The process of curriculum development is </a:t>
            </a:r>
          </a:p>
          <a:p>
            <a:pPr lvl="1">
              <a:buFont typeface="Arial" pitchFamily="34" charset="0"/>
              <a:buChar char="•"/>
              <a:defRPr/>
            </a:pPr>
            <a:r>
              <a:rPr lang="en-GB" sz="2600" dirty="0">
                <a:solidFill>
                  <a:schemeClr val="tx1"/>
                </a:solidFill>
              </a:rPr>
              <a:t>Dynamic, meeting the needs of undergraduate medical students,</a:t>
            </a:r>
          </a:p>
          <a:p>
            <a:pPr lvl="1">
              <a:buFont typeface="Arial" pitchFamily="34" charset="0"/>
              <a:buChar char="•"/>
              <a:defRPr/>
            </a:pPr>
            <a:r>
              <a:rPr lang="en-GB" sz="2600" dirty="0">
                <a:solidFill>
                  <a:schemeClr val="tx1"/>
                </a:solidFill>
              </a:rPr>
              <a:t>Responsive to changing policy contexts</a:t>
            </a:r>
          </a:p>
          <a:p>
            <a:pPr lvl="1">
              <a:buFont typeface="Arial" pitchFamily="34" charset="0"/>
              <a:buChar char="•"/>
              <a:defRPr/>
            </a:pPr>
            <a:r>
              <a:rPr lang="en-GB" sz="2600" dirty="0">
                <a:solidFill>
                  <a:schemeClr val="tx1"/>
                </a:solidFill>
              </a:rPr>
              <a:t>Reflecting the diverse practice landscape .</a:t>
            </a:r>
          </a:p>
          <a:p>
            <a:pPr>
              <a:buFont typeface="Arial" pitchFamily="34" charset="0"/>
              <a:buChar char="•"/>
              <a:defRPr/>
            </a:pPr>
            <a:r>
              <a:rPr lang="en-GB" sz="2600" dirty="0">
                <a:solidFill>
                  <a:schemeClr val="tx1"/>
                </a:solidFill>
              </a:rPr>
              <a:t>Sustaining the substance misuse curriculum development project is of key importance in both the medium and longer term.</a:t>
            </a:r>
          </a:p>
          <a:p>
            <a:pPr>
              <a:defRPr/>
            </a:pPr>
            <a:endParaRPr lang="en-GB" sz="2600" dirty="0">
              <a:solidFill>
                <a:schemeClr val="tx1"/>
              </a:solidFill>
            </a:endParaRPr>
          </a:p>
        </p:txBody>
      </p:sp>
      <p:sp>
        <p:nvSpPr>
          <p:cNvPr id="40" name="Rounded Rectangle 39"/>
          <p:cNvSpPr/>
          <p:nvPr/>
        </p:nvSpPr>
        <p:spPr bwMode="auto">
          <a:xfrm>
            <a:off x="11344845" y="27553209"/>
            <a:ext cx="5571233" cy="2023648"/>
          </a:xfrm>
          <a:prstGeom prst="roundRect">
            <a:avLst/>
          </a:prstGeom>
          <a:solidFill>
            <a:srgbClr val="00CC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lIns="100328" tIns="197496" rIns="100328" bIns="50164" anchor="ctr"/>
          <a:lstStyle/>
          <a:p>
            <a:pPr algn="ctr" defTabSz="4176848">
              <a:buFont typeface="Arial" pitchFamily="34" charset="0"/>
              <a:buChar char="•"/>
              <a:defRPr/>
            </a:pPr>
            <a:r>
              <a:rPr lang="en-GB" sz="2600" dirty="0">
                <a:solidFill>
                  <a:schemeClr val="tx1">
                    <a:lumMod val="95000"/>
                    <a:lumOff val="5000"/>
                  </a:schemeClr>
                </a:solidFill>
              </a:rPr>
              <a:t>UEA evaluation</a:t>
            </a:r>
          </a:p>
          <a:p>
            <a:pPr algn="ctr" defTabSz="4176848">
              <a:buFont typeface="Arial" pitchFamily="34" charset="0"/>
              <a:buChar char="•"/>
              <a:defRPr/>
            </a:pPr>
            <a:r>
              <a:rPr lang="en-GB" sz="2600" dirty="0">
                <a:solidFill>
                  <a:schemeClr val="tx1">
                    <a:lumMod val="95000"/>
                    <a:lumOff val="5000"/>
                  </a:schemeClr>
                </a:solidFill>
              </a:rPr>
              <a:t>National evaluation working group</a:t>
            </a:r>
            <a:br>
              <a:rPr lang="en-GB" sz="2600" dirty="0">
                <a:solidFill>
                  <a:schemeClr val="tx1">
                    <a:lumMod val="95000"/>
                    <a:lumOff val="5000"/>
                  </a:schemeClr>
                </a:solidFill>
              </a:rPr>
            </a:br>
            <a:r>
              <a:rPr lang="en-GB" sz="2600" dirty="0">
                <a:solidFill>
                  <a:schemeClr val="tx1">
                    <a:lumMod val="95000"/>
                    <a:lumOff val="5000"/>
                  </a:schemeClr>
                </a:solidFill>
              </a:rPr>
              <a:t>(Commenced Sept 2010)</a:t>
            </a:r>
          </a:p>
        </p:txBody>
      </p:sp>
      <p:sp>
        <p:nvSpPr>
          <p:cNvPr id="41" name="Rounded Rectangle 40"/>
          <p:cNvSpPr/>
          <p:nvPr/>
        </p:nvSpPr>
        <p:spPr bwMode="auto">
          <a:xfrm>
            <a:off x="7065215" y="19614063"/>
            <a:ext cx="4615830" cy="2724141"/>
          </a:xfrm>
          <a:prstGeom prst="round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6"/>
          </a:lnRef>
          <a:fillRef idx="3">
            <a:schemeClr val="accent6"/>
          </a:fillRef>
          <a:effectRef idx="3">
            <a:schemeClr val="accent6"/>
          </a:effectRef>
          <a:fontRef idx="minor">
            <a:schemeClr val="lt1"/>
          </a:fontRef>
        </p:style>
        <p:txBody>
          <a:bodyPr lIns="100328" tIns="50164" rIns="100328" bIns="50164" anchor="ctr"/>
          <a:lstStyle/>
          <a:p>
            <a:pPr defTabSz="4176848">
              <a:buFont typeface="Arial" pitchFamily="34" charset="0"/>
              <a:buChar char="•"/>
              <a:defRPr/>
            </a:pPr>
            <a:r>
              <a:rPr lang="en-GB" sz="2600" dirty="0">
                <a:solidFill>
                  <a:schemeClr val="tx1">
                    <a:lumMod val="95000"/>
                    <a:lumOff val="5000"/>
                  </a:schemeClr>
                </a:solidFill>
              </a:rPr>
              <a:t>National mapping matrix used to identify areas for curriculum change and strengths in existing curriculum</a:t>
            </a:r>
          </a:p>
          <a:p>
            <a:pPr defTabSz="4176848">
              <a:buFont typeface="Arial" pitchFamily="34" charset="0"/>
              <a:buChar char="•"/>
              <a:defRPr/>
            </a:pPr>
            <a:r>
              <a:rPr lang="en-GB" sz="2600" dirty="0">
                <a:solidFill>
                  <a:schemeClr val="tx1">
                    <a:lumMod val="95000"/>
                    <a:lumOff val="5000"/>
                  </a:schemeClr>
                </a:solidFill>
              </a:rPr>
              <a:t>Completed May 2010</a:t>
            </a:r>
          </a:p>
        </p:txBody>
      </p:sp>
      <p:sp>
        <p:nvSpPr>
          <p:cNvPr id="42" name="Rounded Rectangle 41"/>
          <p:cNvSpPr/>
          <p:nvPr/>
        </p:nvSpPr>
        <p:spPr bwMode="auto">
          <a:xfrm>
            <a:off x="16225044" y="19614139"/>
            <a:ext cx="5125696" cy="2724141"/>
          </a:xfrm>
          <a:prstGeom prst="roundRect">
            <a:avLst>
              <a:gd name="adj" fmla="val 15412"/>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5"/>
          </a:lnRef>
          <a:fillRef idx="3">
            <a:schemeClr val="accent5"/>
          </a:fillRef>
          <a:effectRef idx="3">
            <a:schemeClr val="accent5"/>
          </a:effectRef>
          <a:fontRef idx="minor">
            <a:schemeClr val="lt1"/>
          </a:fontRef>
        </p:style>
        <p:txBody>
          <a:bodyPr lIns="100328" tIns="50164" rIns="100328" bIns="50164" anchor="ctr"/>
          <a:lstStyle/>
          <a:p>
            <a:pPr algn="r" defTabSz="4176848">
              <a:buFont typeface="Arial" pitchFamily="34" charset="0"/>
              <a:buChar char="•"/>
              <a:defRPr/>
            </a:pPr>
            <a:r>
              <a:rPr lang="en-GB" sz="2600" dirty="0">
                <a:solidFill>
                  <a:schemeClr val="tx1">
                    <a:lumMod val="95000"/>
                    <a:lumOff val="5000"/>
                  </a:schemeClr>
                </a:solidFill>
              </a:rPr>
              <a:t>Module lead meetings</a:t>
            </a:r>
          </a:p>
          <a:p>
            <a:pPr algn="r" defTabSz="4176848">
              <a:buFont typeface="Arial" pitchFamily="34" charset="0"/>
              <a:buChar char="•"/>
              <a:defRPr/>
            </a:pPr>
            <a:r>
              <a:rPr lang="en-GB" sz="2600" dirty="0">
                <a:solidFill>
                  <a:schemeClr val="tx1">
                    <a:lumMod val="95000"/>
                    <a:lumOff val="5000"/>
                  </a:schemeClr>
                </a:solidFill>
              </a:rPr>
              <a:t>Presentations to curriculum design and delivery meetings</a:t>
            </a:r>
          </a:p>
          <a:p>
            <a:pPr algn="r" defTabSz="4176848">
              <a:buFont typeface="Arial" pitchFamily="34" charset="0"/>
              <a:buChar char="•"/>
              <a:defRPr/>
            </a:pPr>
            <a:r>
              <a:rPr lang="en-GB" sz="2600" dirty="0">
                <a:solidFill>
                  <a:schemeClr val="tx1">
                    <a:lumMod val="95000"/>
                    <a:lumOff val="5000"/>
                  </a:schemeClr>
                </a:solidFill>
              </a:rPr>
              <a:t>Negotiations with year leads</a:t>
            </a:r>
          </a:p>
          <a:p>
            <a:pPr algn="r" defTabSz="4176848">
              <a:buFont typeface="Arial" pitchFamily="34" charset="0"/>
              <a:buChar char="•"/>
              <a:defRPr/>
            </a:pPr>
            <a:r>
              <a:rPr lang="en-GB" sz="2600" dirty="0">
                <a:solidFill>
                  <a:schemeClr val="tx1">
                    <a:lumMod val="95000"/>
                    <a:lumOff val="5000"/>
                  </a:schemeClr>
                </a:solidFill>
              </a:rPr>
              <a:t>embedded within teaching</a:t>
            </a:r>
          </a:p>
          <a:p>
            <a:pPr algn="r" defTabSz="4176848">
              <a:buFont typeface="Arial" pitchFamily="34" charset="0"/>
              <a:buChar char="•"/>
              <a:defRPr/>
            </a:pPr>
            <a:r>
              <a:rPr lang="en-GB" sz="2600" dirty="0">
                <a:solidFill>
                  <a:schemeClr val="tx1">
                    <a:lumMod val="95000"/>
                    <a:lumOff val="5000"/>
                  </a:schemeClr>
                </a:solidFill>
              </a:rPr>
              <a:t>Completed Sept 2010</a:t>
            </a:r>
          </a:p>
        </p:txBody>
      </p:sp>
      <p:graphicFrame>
        <p:nvGraphicFramePr>
          <p:cNvPr id="44" name="Diagram 43"/>
          <p:cNvGraphicFramePr/>
          <p:nvPr/>
        </p:nvGraphicFramePr>
        <p:xfrm>
          <a:off x="9568588" y="20158891"/>
          <a:ext cx="9087523" cy="801041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2" name="Diagram 21"/>
          <p:cNvGraphicFramePr/>
          <p:nvPr/>
        </p:nvGraphicFramePr>
        <p:xfrm>
          <a:off x="686145" y="4903293"/>
          <a:ext cx="17199265" cy="692729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24" name="Text Box 10"/>
          <p:cNvSpPr txBox="1">
            <a:spLocks noChangeArrowheads="1"/>
          </p:cNvSpPr>
          <p:nvPr/>
        </p:nvSpPr>
        <p:spPr bwMode="auto">
          <a:xfrm>
            <a:off x="605397" y="12297596"/>
            <a:ext cx="8962997" cy="5687452"/>
          </a:xfrm>
          <a:prstGeom prst="rect">
            <a:avLst/>
          </a:prstGeom>
          <a:solidFill>
            <a:srgbClr val="FFC000"/>
          </a:solidFill>
          <a:ln w="9525" cap="rnd">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lIns="100328" tIns="50164" rIns="100328" bIns="50164">
            <a:spAutoFit/>
          </a:bodyPr>
          <a:lstStyle/>
          <a:p>
            <a:pPr defTabSz="4172724">
              <a:defRPr/>
            </a:pPr>
            <a:r>
              <a:rPr lang="en-GB" sz="3500" b="1" dirty="0"/>
              <a:t>The context of the undergraduate medical curriculum at the University of East Anglia</a:t>
            </a:r>
          </a:p>
          <a:p>
            <a:pPr>
              <a:buFont typeface="Arial" pitchFamily="34" charset="0"/>
              <a:buChar char="•"/>
              <a:defRPr/>
            </a:pPr>
            <a:r>
              <a:rPr lang="en-GB" sz="2600" dirty="0"/>
              <a:t>PBL based course,</a:t>
            </a:r>
          </a:p>
          <a:p>
            <a:pPr>
              <a:buFont typeface="Arial" pitchFamily="34" charset="0"/>
              <a:buChar char="•"/>
              <a:defRPr/>
            </a:pPr>
            <a:r>
              <a:rPr lang="en-GB" sz="2600" dirty="0"/>
              <a:t>supporting lectures and seminars</a:t>
            </a:r>
          </a:p>
          <a:p>
            <a:pPr>
              <a:buFont typeface="Arial" pitchFamily="34" charset="0"/>
              <a:buChar char="•"/>
              <a:defRPr/>
            </a:pPr>
            <a:r>
              <a:rPr lang="en-GB" sz="2600" dirty="0"/>
              <a:t>1 day primary care placement each week, starting from week 1 of the course.</a:t>
            </a:r>
          </a:p>
          <a:p>
            <a:pPr>
              <a:buFont typeface="Arial" pitchFamily="34" charset="0"/>
              <a:buChar char="•"/>
              <a:defRPr/>
            </a:pPr>
            <a:r>
              <a:rPr lang="en-GB" sz="2600" dirty="0"/>
              <a:t>Secondary care and specialist placements, e.g. 2 days placement in a drug clinic</a:t>
            </a:r>
          </a:p>
          <a:p>
            <a:pPr>
              <a:buFont typeface="Arial" pitchFamily="34" charset="0"/>
              <a:buChar char="•"/>
              <a:defRPr/>
            </a:pPr>
            <a:r>
              <a:rPr lang="en-GB" sz="2600" dirty="0"/>
              <a:t>Consultation and clinical skills training</a:t>
            </a:r>
          </a:p>
          <a:p>
            <a:pPr>
              <a:buFont typeface="Arial" pitchFamily="34" charset="0"/>
              <a:buChar char="•"/>
              <a:defRPr/>
            </a:pPr>
            <a:r>
              <a:rPr lang="en-GB" sz="2600" dirty="0"/>
              <a:t>‘year’ lectures, covering topics and course themes relevant to whole year group</a:t>
            </a:r>
          </a:p>
          <a:p>
            <a:pPr>
              <a:buFont typeface="Arial" pitchFamily="34" charset="0"/>
              <a:buChar char="•"/>
              <a:defRPr/>
            </a:pPr>
            <a:r>
              <a:rPr lang="en-GB" sz="2600" dirty="0"/>
              <a:t>Weekly time for independent and group based learning.</a:t>
            </a:r>
          </a:p>
        </p:txBody>
      </p:sp>
      <p:graphicFrame>
        <p:nvGraphicFramePr>
          <p:cNvPr id="25" name="Diagram 24"/>
          <p:cNvGraphicFramePr/>
          <p:nvPr/>
        </p:nvGraphicFramePr>
        <p:xfrm>
          <a:off x="18289148" y="4981127"/>
          <a:ext cx="11304681" cy="12297893"/>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27" name="Right Arrow 26"/>
          <p:cNvSpPr/>
          <p:nvPr/>
        </p:nvSpPr>
        <p:spPr>
          <a:xfrm>
            <a:off x="9648294" y="15256157"/>
            <a:ext cx="888284" cy="1400183"/>
          </a:xfrm>
          <a:prstGeom prst="rightArrow">
            <a:avLst>
              <a:gd name="adj1" fmla="val 50000"/>
              <a:gd name="adj2" fmla="val 32364"/>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lIns="100328" tIns="50164" rIns="100328" bIns="50164" anchor="ctr"/>
          <a:lstStyle/>
          <a:p>
            <a:pPr algn="ctr">
              <a:defRPr/>
            </a:pPr>
            <a:endParaRPr lang="en-GB"/>
          </a:p>
        </p:txBody>
      </p:sp>
      <p:sp>
        <p:nvSpPr>
          <p:cNvPr id="28" name="TextBox 27"/>
          <p:cNvSpPr txBox="1"/>
          <p:nvPr/>
        </p:nvSpPr>
        <p:spPr>
          <a:xfrm>
            <a:off x="12799120" y="19458420"/>
            <a:ext cx="2502860" cy="1230308"/>
          </a:xfrm>
          <a:prstGeom prst="rect">
            <a:avLst/>
          </a:prstGeom>
          <a:noFill/>
        </p:spPr>
        <p:txBody>
          <a:bodyPr lIns="100328" tIns="50164" rIns="100328" bIns="50164">
            <a:spAutoFit/>
          </a:bodyPr>
          <a:lstStyle/>
          <a:p>
            <a:pPr>
              <a:defRPr/>
            </a:pPr>
            <a:r>
              <a:rPr lang="en-GB" sz="3900" b="1" u="sng" dirty="0">
                <a:effectLst>
                  <a:outerShdw blurRad="38100" dist="38100" dir="2700000" algn="tl">
                    <a:srgbClr val="C0C0C0"/>
                  </a:outerShdw>
                </a:effectLst>
              </a:rPr>
              <a:t>Overview</a:t>
            </a:r>
          </a:p>
          <a:p>
            <a:pPr>
              <a:defRPr/>
            </a:pPr>
            <a:endParaRPr lang="en-GB" sz="3500" dirty="0"/>
          </a:p>
        </p:txBody>
      </p:sp>
      <p:sp>
        <p:nvSpPr>
          <p:cNvPr id="30" name="Up-Down Arrow 29"/>
          <p:cNvSpPr/>
          <p:nvPr/>
        </p:nvSpPr>
        <p:spPr>
          <a:xfrm>
            <a:off x="3108104" y="18217819"/>
            <a:ext cx="1858453" cy="4435627"/>
          </a:xfrm>
          <a:prstGeom prst="upDownArrow">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lIns="100328" tIns="50164" rIns="100328" bIns="50164" anchor="ctr"/>
          <a:lstStyle/>
          <a:p>
            <a:pPr algn="ctr">
              <a:defRPr/>
            </a:pPr>
            <a:endParaRPr lang="en-GB"/>
          </a:p>
        </p:txBody>
      </p:sp>
      <p:pic>
        <p:nvPicPr>
          <p:cNvPr id="26" name="Picture 25" descr="Graduation-hats1.jpg"/>
          <p:cNvPicPr>
            <a:picLocks noChangeAspect="1"/>
          </p:cNvPicPr>
          <p:nvPr/>
        </p:nvPicPr>
        <p:blipFill>
          <a:blip r:embed="rId22" cstate="print"/>
          <a:stretch>
            <a:fillRect/>
          </a:stretch>
        </p:blipFill>
        <p:spPr>
          <a:xfrm>
            <a:off x="11035417" y="30117472"/>
            <a:ext cx="8641200" cy="230432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6861</TotalTime>
  <Words>1104</Words>
  <Application>Microsoft Office PowerPoint</Application>
  <PresentationFormat>Custom</PresentationFormat>
  <Paragraphs>129</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Company>University of East Anglia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wm119</dc:creator>
  <cp:lastModifiedBy>Caitlin Notley</cp:lastModifiedBy>
  <cp:revision>364</cp:revision>
  <dcterms:created xsi:type="dcterms:W3CDTF">2009-03-13T17:51:48Z</dcterms:created>
  <dcterms:modified xsi:type="dcterms:W3CDTF">2011-01-20T15:01:21Z</dcterms:modified>
</cp:coreProperties>
</file>